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3" ContentType="audio/mpeg"/>
  <Default Extension="emf" ContentType="image/x-emf"/>
  <Default Extension="jpg" ContentType="image/jpeg"/>
  <Default Extension="rels" ContentType="application/vnd.openxmlformats-package.relationships+xml"/>
  <Default Extension="bin" ContentType="audio/unknown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468" r:id="rId2"/>
    <p:sldId id="461" r:id="rId3"/>
    <p:sldId id="376" r:id="rId4"/>
    <p:sldId id="326" r:id="rId5"/>
    <p:sldId id="258" r:id="rId6"/>
    <p:sldId id="328" r:id="rId7"/>
    <p:sldId id="276" r:id="rId8"/>
    <p:sldId id="369" r:id="rId9"/>
    <p:sldId id="370" r:id="rId10"/>
    <p:sldId id="423" r:id="rId11"/>
    <p:sldId id="426" r:id="rId12"/>
    <p:sldId id="381" r:id="rId13"/>
    <p:sldId id="402" r:id="rId14"/>
    <p:sldId id="400" r:id="rId15"/>
    <p:sldId id="429" r:id="rId16"/>
    <p:sldId id="463" r:id="rId17"/>
    <p:sldId id="413" r:id="rId18"/>
    <p:sldId id="414" r:id="rId19"/>
    <p:sldId id="415" r:id="rId20"/>
    <p:sldId id="465" r:id="rId21"/>
    <p:sldId id="466" r:id="rId22"/>
    <p:sldId id="438" r:id="rId23"/>
    <p:sldId id="464" r:id="rId24"/>
    <p:sldId id="439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C00"/>
    <a:srgbClr val="FBB04E"/>
    <a:srgbClr val="DB3A00"/>
    <a:srgbClr val="179248"/>
    <a:srgbClr val="283B8F"/>
    <a:srgbClr val="F15B35"/>
    <a:srgbClr val="0377DA"/>
    <a:srgbClr val="04B8C6"/>
    <a:srgbClr val="FE4341"/>
    <a:srgbClr val="04CC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02" autoAdjust="0"/>
    <p:restoredTop sz="94837" autoAdjust="0"/>
  </p:normalViewPr>
  <p:slideViewPr>
    <p:cSldViewPr snapToGrid="0" snapToObjects="1">
      <p:cViewPr>
        <p:scale>
          <a:sx n="70" d="100"/>
          <a:sy n="70" d="100"/>
        </p:scale>
        <p:origin x="112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audio1.bin>
</file>

<file path=ppt/media/audio2.bin>
</file>

<file path=ppt/media/image10.png>
</file>

<file path=ppt/media/image12.jpeg>
</file>

<file path=ppt/media/image16.jpeg>
</file>

<file path=ppt/media/image17.jpeg>
</file>

<file path=ppt/media/image18.jpeg>
</file>

<file path=ppt/media/image19.jpeg>
</file>

<file path=ppt/media/image21.jpg>
</file>

<file path=ppt/media/image7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8E644-D596-E843-BB7D-BECE45A345D1}" type="datetimeFigureOut">
              <a:rPr kumimoji="1" lang="zh-CN" altLang="en-US" smtClean="0"/>
              <a:t>15/9/24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492F00-831B-C546-A9FC-17600FA44C7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8502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单个</a:t>
            </a:r>
            <a:r>
              <a:rPr kumimoji="1" lang="en-US" altLang="zh-CN" dirty="0" smtClean="0"/>
              <a:t>logo</a:t>
            </a:r>
            <a:r>
              <a:rPr kumimoji="1" lang="zh-CN" altLang="en-US" dirty="0" smtClean="0"/>
              <a:t>的出现→</a:t>
            </a:r>
            <a:r>
              <a:rPr kumimoji="1" lang="en-US" altLang="zh-CN" dirty="0" smtClean="0"/>
              <a:t>7</a:t>
            </a:r>
            <a:r>
              <a:rPr kumimoji="1" lang="zh-CN" altLang="en-US" dirty="0" smtClean="0"/>
              <a:t>个颜色的彩条上下</a:t>
            </a:r>
            <a:r>
              <a:rPr kumimoji="1" lang="zh-CN" altLang="en-US" b="1" dirty="0" smtClean="0">
                <a:solidFill>
                  <a:srgbClr val="FF0000"/>
                </a:solidFill>
              </a:rPr>
              <a:t>穿插</a:t>
            </a:r>
            <a:r>
              <a:rPr kumimoji="1" lang="zh-CN" altLang="en-US" dirty="0" smtClean="0"/>
              <a:t>出现→所有</a:t>
            </a:r>
            <a:r>
              <a:rPr kumimoji="1" lang="en-US" altLang="zh-CN" dirty="0" smtClean="0"/>
              <a:t>icon</a:t>
            </a:r>
            <a:r>
              <a:rPr kumimoji="1" lang="zh-CN" altLang="en-US" dirty="0" smtClean="0"/>
              <a:t>反白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3480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Word</a:t>
            </a:r>
            <a:r>
              <a:rPr kumimoji="1" lang="zh-CN" altLang="en-US" dirty="0" smtClean="0"/>
              <a:t>文档缩小后立刻出现多种移动设备→移动设备上方旋转弹出头像和一些介绍性的文字图形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>
                <a:solidFill>
                  <a:prstClr val="black"/>
                </a:solidFill>
              </a:rPr>
              <a:pPr/>
              <a:t>17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75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移动设备上方旋转弹出头像和一些介绍性的文字图形→然后文档中出现不同颜色的标记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>
                <a:solidFill>
                  <a:prstClr val="black"/>
                </a:solidFill>
              </a:rPr>
              <a:pPr/>
              <a:t>18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751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然后文档中出现不同颜色的标记→刷一个圆圈上来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>
                <a:solidFill>
                  <a:prstClr val="black"/>
                </a:solidFill>
              </a:rPr>
              <a:pPr/>
              <a:t>19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2740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单个</a:t>
            </a:r>
            <a:r>
              <a:rPr kumimoji="1" lang="en-US" altLang="zh-CN" dirty="0" smtClean="0"/>
              <a:t>logo</a:t>
            </a:r>
            <a:r>
              <a:rPr kumimoji="1" lang="zh-CN" altLang="en-US" dirty="0" smtClean="0"/>
              <a:t>的出现→</a:t>
            </a:r>
            <a:r>
              <a:rPr kumimoji="1" lang="en-US" altLang="zh-CN" dirty="0" smtClean="0"/>
              <a:t>7</a:t>
            </a:r>
            <a:r>
              <a:rPr kumimoji="1" lang="zh-CN" altLang="en-US" dirty="0" smtClean="0"/>
              <a:t>个颜色的彩条上下</a:t>
            </a:r>
            <a:r>
              <a:rPr kumimoji="1" lang="zh-CN" altLang="en-US" b="1" dirty="0" smtClean="0">
                <a:solidFill>
                  <a:srgbClr val="FF0000"/>
                </a:solidFill>
              </a:rPr>
              <a:t>穿插</a:t>
            </a:r>
            <a:r>
              <a:rPr kumimoji="1" lang="zh-CN" altLang="en-US" dirty="0" smtClean="0"/>
              <a:t>出现→所有</a:t>
            </a:r>
            <a:r>
              <a:rPr kumimoji="1" lang="en-US" altLang="zh-CN" dirty="0" smtClean="0"/>
              <a:t>icon</a:t>
            </a:r>
            <a:r>
              <a:rPr kumimoji="1" lang="zh-CN" altLang="en-US" dirty="0" smtClean="0"/>
              <a:t>反白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7988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出现阴影→打出第一个球占满整个屏幕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515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出现阴影→打出第一个球占满整个屏幕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7848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占满整个屏幕→屏幕中间出现“</a:t>
            </a:r>
            <a:r>
              <a:rPr lang="en-US" altLang="zh-CN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Leveraging modern desktop productivity</a:t>
            </a:r>
            <a:r>
              <a:rPr kumimoji="1" lang="zh-CN" altLang="en-US" dirty="0" smtClean="0"/>
              <a:t>”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1539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占满整个屏幕→屏幕中间出现“</a:t>
            </a:r>
            <a:r>
              <a:rPr lang="en-US" altLang="zh-CN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Leveraging modern desktop productivity</a:t>
            </a:r>
            <a:r>
              <a:rPr kumimoji="1" lang="zh-CN" altLang="en-US" dirty="0" smtClean="0"/>
              <a:t>”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72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占满整个屏幕→屏幕中间出现“</a:t>
            </a:r>
            <a:r>
              <a:rPr lang="en-US" altLang="zh-CN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Leveraging modern desktop productivity</a:t>
            </a:r>
            <a:r>
              <a:rPr kumimoji="1" lang="zh-CN" altLang="en-US" dirty="0" smtClean="0"/>
              <a:t>”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277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屏幕中间出现“</a:t>
            </a:r>
            <a:r>
              <a:rPr lang="en-US" altLang="zh-CN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Leveraging modern desktop productivity</a:t>
            </a:r>
            <a:r>
              <a:rPr kumimoji="1" lang="zh-CN" altLang="en-US" dirty="0" smtClean="0"/>
              <a:t>” →消失→横条拉出</a:t>
            </a:r>
            <a:r>
              <a:rPr kumimoji="1" lang="en-US" altLang="zh-CN" dirty="0" smtClean="0"/>
              <a:t>TELL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ME</a:t>
            </a:r>
            <a:r>
              <a:rPr kumimoji="1" lang="zh-CN" altLang="en-US" baseline="0" dirty="0" smtClean="0"/>
              <a:t>（拉伸时各元素间添加微小时间差，制造惯性感觉）→灯泡弹出（弹出</a:t>
            </a:r>
            <a:r>
              <a:rPr kumimoji="1" lang="en-US" altLang="zh-CN" baseline="0" dirty="0" err="1" smtClean="0"/>
              <a:t>Duang</a:t>
            </a:r>
            <a:r>
              <a:rPr kumimoji="1" lang="zh-CN" altLang="en-US" baseline="0" dirty="0" smtClean="0"/>
              <a:t>一下的效果，周围光线闪一圈后消失）</a:t>
            </a:r>
            <a:endParaRPr kumimoji="1"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77461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出现一个</a:t>
            </a:r>
            <a:r>
              <a:rPr kumimoji="1" lang="en-US" altLang="zh-CN" dirty="0" smtClean="0"/>
              <a:t>Word</a:t>
            </a:r>
            <a:r>
              <a:rPr kumimoji="1" lang="zh-CN" altLang="en-US" dirty="0" smtClean="0"/>
              <a:t>文档紧接着出现“</a:t>
            </a:r>
            <a:r>
              <a:rPr kumimoji="1" lang="en-US" altLang="zh-CN" dirty="0" smtClean="0"/>
              <a:t>share</a:t>
            </a:r>
            <a:r>
              <a:rPr kumimoji="1" lang="zh-CN" altLang="en-US" dirty="0" smtClean="0"/>
              <a:t>”图标和“</a:t>
            </a:r>
            <a:r>
              <a:rPr kumimoji="1" lang="en-US" altLang="zh-CN" dirty="0" smtClean="0"/>
              <a:t>loading</a:t>
            </a:r>
            <a:r>
              <a:rPr kumimoji="1" lang="zh-CN" altLang="en-US" dirty="0" smtClean="0"/>
              <a:t>”的</a:t>
            </a:r>
            <a:r>
              <a:rPr kumimoji="1" lang="en-US" altLang="zh-CN" dirty="0" smtClean="0"/>
              <a:t>icon</a:t>
            </a:r>
            <a:r>
              <a:rPr kumimoji="1" lang="zh-CN" altLang="en-US" dirty="0" smtClean="0"/>
              <a:t>→</a:t>
            </a:r>
            <a:r>
              <a:rPr kumimoji="1" lang="en-US" altLang="zh-CN" dirty="0" smtClean="0"/>
              <a:t>Word</a:t>
            </a:r>
            <a:r>
              <a:rPr kumimoji="1" lang="zh-CN" altLang="en-US" dirty="0" smtClean="0"/>
              <a:t>文档缩小后立刻出现多种移动设备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492F00-831B-C546-A9FC-17600FA44C70}" type="slidenum">
              <a:rPr kumimoji="1" lang="zh-CN" altLang="en-US" smtClean="0">
                <a:solidFill>
                  <a:prstClr val="black"/>
                </a:solidFill>
              </a:rPr>
              <a:pPr/>
              <a:t>16</a:t>
            </a:fld>
            <a:endParaRPr kumimoji="1"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690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标题幻灯片">
    <p:bg>
      <p:bgPr>
        <a:solidFill>
          <a:srgbClr val="BB19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4438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rgbClr val="FFB9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63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rgbClr val="FE8C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403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bg>
      <p:bgPr>
        <a:solidFill>
          <a:srgbClr val="F6620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810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C94F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34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rgbClr val="D93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589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rgbClr val="EE69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27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rgbClr val="D134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465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solidFill>
          <a:srgbClr val="FE43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94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bg>
      <p:bgPr>
        <a:solidFill>
          <a:srgbClr val="E648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150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4404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bg>
      <p:bgPr>
        <a:solidFill>
          <a:srgbClr val="E721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528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bg>
      <p:bgPr>
        <a:solidFill>
          <a:srgbClr val="E92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36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幻灯片">
    <p:bg>
      <p:bgPr>
        <a:solidFill>
          <a:srgbClr val="C41E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138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幻灯片">
    <p:bg>
      <p:bgPr>
        <a:solidFill>
          <a:srgbClr val="E42A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27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幻灯片">
    <p:bg>
      <p:bgPr>
        <a:solidFill>
          <a:srgbClr val="BF21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850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幻灯片">
    <p:bg>
      <p:bgPr>
        <a:solidFill>
          <a:srgbClr val="C338B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83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幻灯片">
    <p:bg>
      <p:bgPr>
        <a:solidFill>
          <a:srgbClr val="9B20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6979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标题幻灯片">
    <p:bg>
      <p:bgPr>
        <a:solidFill>
          <a:srgbClr val="0377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757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标题幻灯片">
    <p:bg>
      <p:bgPr>
        <a:solidFill>
          <a:srgbClr val="0162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817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标题幻灯片">
    <p:bg>
      <p:bgPr>
        <a:solidFill>
          <a:srgbClr val="8E8B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6214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标题幻灯片">
    <p:bg>
      <p:bgPr>
        <a:solidFill>
          <a:srgbClr val="F23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5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标题幻灯片">
    <p:bg>
      <p:bgPr>
        <a:solidFill>
          <a:srgbClr val="6B68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3059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标题幻灯片">
    <p:bg>
      <p:bgPr>
        <a:solidFill>
          <a:srgbClr val="866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675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标题幻灯片">
    <p:bg>
      <p:bgPr>
        <a:solidFill>
          <a:srgbClr val="744D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3918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标题幻灯片">
    <p:bg>
      <p:bgPr>
        <a:solidFill>
          <a:srgbClr val="B145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214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标题幻灯片">
    <p:bg>
      <p:bgPr>
        <a:solidFill>
          <a:srgbClr val="8820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5769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标题幻灯片">
    <p:bg>
      <p:bgPr>
        <a:solidFill>
          <a:srgbClr val="0196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870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标题幻灯片">
    <p:bg>
      <p:bgPr>
        <a:solidFill>
          <a:srgbClr val="2C7B9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885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标题幻灯片">
    <p:bg>
      <p:bgPr>
        <a:solidFill>
          <a:srgbClr val="04B8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923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标题幻灯片">
    <p:bg>
      <p:bgPr>
        <a:solidFill>
          <a:srgbClr val="04828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6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标题幻灯片">
    <p:bg>
      <p:bgPr>
        <a:solidFill>
          <a:srgbClr val="02B1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991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标题幻灯片">
    <p:bg>
      <p:bgPr>
        <a:solidFill>
          <a:srgbClr val="2931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4161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标题幻灯片">
    <p:bg>
      <p:bgPr>
        <a:solidFill>
          <a:srgbClr val="0384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1356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标题幻灯片">
    <p:bg>
      <p:bgPr>
        <a:solidFill>
          <a:srgbClr val="04CC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6586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标题幻灯片">
    <p:bg>
      <p:bgPr>
        <a:solidFill>
          <a:srgbClr val="1188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2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标题幻灯片">
    <p:bg>
      <p:bgPr>
        <a:solidFill>
          <a:srgbClr val="7A74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8027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标题幻灯片">
    <p:bg>
      <p:bgPr>
        <a:solidFill>
          <a:srgbClr val="5D5A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47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标题幻灯片">
    <p:bg>
      <p:bgPr>
        <a:solidFill>
          <a:srgbClr val="6676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183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标题幻灯片">
    <p:bg>
      <p:bgPr>
        <a:solidFill>
          <a:srgbClr val="505B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72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标题幻灯片">
    <p:bg>
      <p:bgPr>
        <a:solidFill>
          <a:srgbClr val="577C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7250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标题幻灯片">
    <p:bg>
      <p:bgPr>
        <a:solidFill>
          <a:srgbClr val="4868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170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标题幻灯片">
    <p:bg>
      <p:bgPr>
        <a:solidFill>
          <a:srgbClr val="4A82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27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标题幻灯片">
    <p:bg>
      <p:bgPr>
        <a:solidFill>
          <a:srgbClr val="007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862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标题幻灯片">
    <p:bg>
      <p:bgPr>
        <a:solidFill>
          <a:srgbClr val="0F7B0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6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标题幻灯片">
    <p:bg>
      <p:bgPr>
        <a:solidFill>
          <a:srgbClr val="7676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0042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标题幻灯片">
    <p:bg>
      <p:bgPr>
        <a:solidFill>
          <a:srgbClr val="4A4A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013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标题幻灯片">
    <p:bg>
      <p:bgPr>
        <a:solidFill>
          <a:srgbClr val="6A79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2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标题幻灯片">
    <p:bg>
      <p:bgPr>
        <a:solidFill>
          <a:srgbClr val="4A53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88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标题幻灯片">
    <p:bg>
      <p:bgPr>
        <a:solidFill>
          <a:srgbClr val="647B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952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标题幻灯片">
    <p:bg>
      <p:bgPr>
        <a:solidFill>
          <a:srgbClr val="525E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135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标题幻灯片">
    <p:bg>
      <p:bgPr>
        <a:solidFill>
          <a:srgbClr val="837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903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标题幻灯片">
    <p:bg>
      <p:bgPr>
        <a:solidFill>
          <a:srgbClr val="7E73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9921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8554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标题幻灯片">
    <p:bg>
      <p:bgPr>
        <a:solidFill>
          <a:srgbClr val="DC5B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2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标题幻灯片">
    <p:bg>
      <p:bgPr>
        <a:solidFill>
          <a:srgbClr val="2173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34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标题幻灯片">
    <p:bg>
      <p:bgPr>
        <a:solidFill>
          <a:srgbClr val="6729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943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标题幻灯片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703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50" Type="http://schemas.openxmlformats.org/officeDocument/2006/relationships/slideLayout" Target="../slideLayouts/slideLayout50.xml"/><Relationship Id="rId51" Type="http://schemas.openxmlformats.org/officeDocument/2006/relationships/slideLayout" Target="../slideLayouts/slideLayout51.xml"/><Relationship Id="rId52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54.xml"/><Relationship Id="rId55" Type="http://schemas.openxmlformats.org/officeDocument/2006/relationships/slideLayout" Target="../slideLayouts/slideLayout55.xml"/><Relationship Id="rId56" Type="http://schemas.openxmlformats.org/officeDocument/2006/relationships/slideLayout" Target="../slideLayouts/slideLayout56.xml"/><Relationship Id="rId57" Type="http://schemas.openxmlformats.org/officeDocument/2006/relationships/slideLayout" Target="../slideLayouts/slideLayout57.xml"/><Relationship Id="rId58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5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60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6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650" r:id="rId11"/>
    <p:sldLayoutId id="2147483651" r:id="rId12"/>
    <p:sldLayoutId id="2147483652" r:id="rId13"/>
    <p:sldLayoutId id="2147483653" r:id="rId14"/>
    <p:sldLayoutId id="2147483654" r:id="rId15"/>
    <p:sldLayoutId id="2147483655" r:id="rId16"/>
    <p:sldLayoutId id="2147483656" r:id="rId17"/>
    <p:sldLayoutId id="2147483657" r:id="rId18"/>
    <p:sldLayoutId id="2147483658" r:id="rId19"/>
    <p:sldLayoutId id="2147483659" r:id="rId20"/>
    <p:sldLayoutId id="2147483660" r:id="rId21"/>
    <p:sldLayoutId id="2147483661" r:id="rId22"/>
    <p:sldLayoutId id="2147483662" r:id="rId23"/>
    <p:sldLayoutId id="2147483663" r:id="rId24"/>
    <p:sldLayoutId id="2147483664" r:id="rId25"/>
    <p:sldLayoutId id="2147483665" r:id="rId26"/>
    <p:sldLayoutId id="2147483666" r:id="rId27"/>
    <p:sldLayoutId id="2147483667" r:id="rId28"/>
    <p:sldLayoutId id="2147483668" r:id="rId29"/>
    <p:sldLayoutId id="2147483669" r:id="rId30"/>
    <p:sldLayoutId id="2147483670" r:id="rId31"/>
    <p:sldLayoutId id="2147483671" r:id="rId32"/>
    <p:sldLayoutId id="2147483672" r:id="rId33"/>
    <p:sldLayoutId id="2147483673" r:id="rId34"/>
    <p:sldLayoutId id="2147483674" r:id="rId35"/>
    <p:sldLayoutId id="2147483675" r:id="rId36"/>
    <p:sldLayoutId id="2147483676" r:id="rId37"/>
    <p:sldLayoutId id="2147483677" r:id="rId38"/>
    <p:sldLayoutId id="2147483678" r:id="rId39"/>
    <p:sldLayoutId id="2147483679" r:id="rId40"/>
    <p:sldLayoutId id="2147483680" r:id="rId41"/>
    <p:sldLayoutId id="2147483681" r:id="rId42"/>
    <p:sldLayoutId id="2147483682" r:id="rId43"/>
    <p:sldLayoutId id="2147483683" r:id="rId44"/>
    <p:sldLayoutId id="2147483684" r:id="rId45"/>
    <p:sldLayoutId id="2147483685" r:id="rId46"/>
    <p:sldLayoutId id="2147483686" r:id="rId47"/>
    <p:sldLayoutId id="2147483687" r:id="rId48"/>
    <p:sldLayoutId id="2147483688" r:id="rId49"/>
    <p:sldLayoutId id="2147483689" r:id="rId50"/>
    <p:sldLayoutId id="2147483690" r:id="rId51"/>
    <p:sldLayoutId id="2147483691" r:id="rId52"/>
    <p:sldLayoutId id="2147483692" r:id="rId53"/>
    <p:sldLayoutId id="2147483693" r:id="rId54"/>
    <p:sldLayoutId id="2147483694" r:id="rId55"/>
    <p:sldLayoutId id="2147483695" r:id="rId56"/>
    <p:sldLayoutId id="2147483696" r:id="rId57"/>
    <p:sldLayoutId id="2147483697" r:id="rId58"/>
    <p:sldLayoutId id="2147483707" r:id="rId59"/>
  </p:sldLayoutIdLst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11.emf"/><Relationship Id="rId7" Type="http://schemas.openxmlformats.org/officeDocument/2006/relationships/image" Target="../media/image12.jpe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8" Type="http://schemas.openxmlformats.org/officeDocument/2006/relationships/image" Target="../media/image15.emf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16.jpeg"/><Relationship Id="rId7" Type="http://schemas.openxmlformats.org/officeDocument/2006/relationships/image" Target="../media/image17.jpeg"/><Relationship Id="rId8" Type="http://schemas.openxmlformats.org/officeDocument/2006/relationships/image" Target="../media/image18.jpeg"/><Relationship Id="rId9" Type="http://schemas.openxmlformats.org/officeDocument/2006/relationships/image" Target="../media/image19.jpe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16.jpeg"/><Relationship Id="rId7" Type="http://schemas.openxmlformats.org/officeDocument/2006/relationships/image" Target="../media/image17.jpeg"/><Relationship Id="rId8" Type="http://schemas.openxmlformats.org/officeDocument/2006/relationships/image" Target="../media/image18.jpeg"/><Relationship Id="rId9" Type="http://schemas.openxmlformats.org/officeDocument/2006/relationships/image" Target="../media/image19.jpe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audio" Target="../media/audio1.bin"/><Relationship Id="rId5" Type="http://schemas.openxmlformats.org/officeDocument/2006/relationships/audio" Target="../media/audio2.bin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722848"/>
            <a:ext cx="12192000" cy="1074659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3659744"/>
            <a:ext cx="12192000" cy="1074659"/>
          </a:xfrm>
          <a:prstGeom prst="rect">
            <a:avLst/>
          </a:prstGeom>
          <a:solidFill>
            <a:srgbClr val="FFB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/>
        </p:nvGrpSpPr>
        <p:grpSpPr>
          <a:xfrm>
            <a:off x="324062" y="128235"/>
            <a:ext cx="5262979" cy="2028224"/>
            <a:chOff x="753021" y="475707"/>
            <a:chExt cx="5262979" cy="2028224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/>
            <a:srcRect t="79823"/>
            <a:stretch/>
          </p:blipFill>
          <p:spPr>
            <a:xfrm>
              <a:off x="896112" y="475707"/>
              <a:ext cx="5035395" cy="1120217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753021" y="1734490"/>
              <a:ext cx="526297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44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新</a:t>
              </a:r>
              <a:r>
                <a:rPr kumimoji="1" lang="zh-CN" altLang="en-US" sz="44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功能介绍视频彩蛋</a:t>
              </a:r>
            </a:p>
          </p:txBody>
        </p:sp>
      </p:grpSp>
      <p:grpSp>
        <p:nvGrpSpPr>
          <p:cNvPr id="7" name="组 6"/>
          <p:cNvGrpSpPr/>
          <p:nvPr/>
        </p:nvGrpSpPr>
        <p:grpSpPr>
          <a:xfrm>
            <a:off x="3328416" y="1915540"/>
            <a:ext cx="8407411" cy="4364306"/>
            <a:chOff x="3481762" y="2295025"/>
            <a:chExt cx="7394529" cy="3838517"/>
          </a:xfrm>
        </p:grpSpPr>
        <p:grpSp>
          <p:nvGrpSpPr>
            <p:cNvPr id="8" name="组 7"/>
            <p:cNvGrpSpPr/>
            <p:nvPr/>
          </p:nvGrpSpPr>
          <p:grpSpPr>
            <a:xfrm>
              <a:off x="6450912" y="2390814"/>
              <a:ext cx="4323989" cy="2796492"/>
              <a:chOff x="3244415" y="2098431"/>
              <a:chExt cx="5703172" cy="3688466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3244415" y="3013911"/>
                <a:ext cx="5703172" cy="277298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3244415" y="2416787"/>
                <a:ext cx="5703172" cy="5971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3244415" y="2098431"/>
                <a:ext cx="5703172" cy="423682"/>
              </a:xfrm>
              <a:prstGeom prst="rect">
                <a:avLst/>
              </a:prstGeom>
              <a:solidFill>
                <a:srgbClr val="29579A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3353009" y="2174344"/>
                <a:ext cx="131589" cy="12218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矩形 89"/>
              <p:cNvSpPr/>
              <p:nvPr/>
            </p:nvSpPr>
            <p:spPr>
              <a:xfrm>
                <a:off x="3502744" y="2174344"/>
                <a:ext cx="47583" cy="12218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3568473" y="2173377"/>
                <a:ext cx="47583" cy="12218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2" name="矩形 91"/>
              <p:cNvSpPr/>
              <p:nvPr/>
            </p:nvSpPr>
            <p:spPr>
              <a:xfrm>
                <a:off x="4442165" y="3332266"/>
                <a:ext cx="3307673" cy="24546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93" name="直线连接符 92"/>
              <p:cNvCxnSpPr/>
              <p:nvPr/>
            </p:nvCxnSpPr>
            <p:spPr>
              <a:xfrm>
                <a:off x="4849641" y="3683039"/>
                <a:ext cx="249271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矩形 93"/>
              <p:cNvSpPr/>
              <p:nvPr/>
            </p:nvSpPr>
            <p:spPr>
              <a:xfrm>
                <a:off x="4849641" y="3937000"/>
                <a:ext cx="76745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5" name="矩形 94"/>
              <p:cNvSpPr/>
              <p:nvPr/>
            </p:nvSpPr>
            <p:spPr>
              <a:xfrm>
                <a:off x="4849641" y="415151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4849641" y="4362272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7" name="矩形 96"/>
              <p:cNvSpPr/>
              <p:nvPr/>
            </p:nvSpPr>
            <p:spPr>
              <a:xfrm>
                <a:off x="4849641" y="457302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4849641" y="4783783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矩形 98"/>
              <p:cNvSpPr/>
              <p:nvPr/>
            </p:nvSpPr>
            <p:spPr>
              <a:xfrm>
                <a:off x="4849641" y="499453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4849641" y="5205293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pic>
            <p:nvPicPr>
              <p:cNvPr id="101" name="图片 10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8437267" y="2216775"/>
                <a:ext cx="66259" cy="12900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102" name="图片 10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8600224" y="2187457"/>
                <a:ext cx="71536" cy="71536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103" name="图片 10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8768457" y="2187164"/>
                <a:ext cx="72123" cy="72123"/>
              </a:xfrm>
              <a:prstGeom prst="rect">
                <a:avLst/>
              </a:prstGeom>
              <a:ln>
                <a:noFill/>
              </a:ln>
              <a:effectLst/>
            </p:spPr>
          </p:pic>
          <p:sp>
            <p:nvSpPr>
              <p:cNvPr id="104" name="矩形 103"/>
              <p:cNvSpPr/>
              <p:nvPr/>
            </p:nvSpPr>
            <p:spPr>
              <a:xfrm>
                <a:off x="4849640" y="541604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4667842" y="2115836"/>
                <a:ext cx="2880598" cy="307649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kumimoji="1" lang="en-US" altLang="zh-CN" sz="1000" dirty="0" smtClean="0">
                    <a:solidFill>
                      <a:prstClr val="white"/>
                    </a:solidFill>
                  </a:rPr>
                  <a:t>Document</a:t>
                </a:r>
                <a:r>
                  <a:rPr kumimoji="1" lang="zh-CN" altLang="en-US" sz="10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1000" dirty="0" smtClean="0">
                    <a:solidFill>
                      <a:prstClr val="white"/>
                    </a:solidFill>
                  </a:rPr>
                  <a:t>-</a:t>
                </a:r>
                <a:r>
                  <a:rPr kumimoji="1" lang="zh-CN" altLang="en-US" sz="10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1000" dirty="0" smtClean="0">
                    <a:solidFill>
                      <a:prstClr val="white"/>
                    </a:solidFill>
                  </a:rPr>
                  <a:t>Word</a:t>
                </a:r>
                <a:endParaRPr kumimoji="1" lang="zh-CN" altLang="en-US" sz="1000" dirty="0" smtClean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" name="组合 79"/>
            <p:cNvGrpSpPr/>
            <p:nvPr/>
          </p:nvGrpSpPr>
          <p:grpSpPr>
            <a:xfrm>
              <a:off x="6349521" y="2295025"/>
              <a:ext cx="4526770" cy="3649370"/>
              <a:chOff x="4549863" y="1496419"/>
              <a:chExt cx="5254602" cy="4236130"/>
            </a:xfrm>
            <a:effectLst>
              <a:outerShdw blurRad="165100" dist="38100" dir="2700000" sx="101000" sy="101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84" name="Freeform 9"/>
              <p:cNvSpPr>
                <a:spLocks noEditPoints="1"/>
              </p:cNvSpPr>
              <p:nvPr/>
            </p:nvSpPr>
            <p:spPr bwMode="auto">
              <a:xfrm>
                <a:off x="4549863" y="1496419"/>
                <a:ext cx="5254602" cy="3741915"/>
              </a:xfrm>
              <a:custGeom>
                <a:avLst/>
                <a:gdLst>
                  <a:gd name="T0" fmla="*/ 1554 w 1584"/>
                  <a:gd name="T1" fmla="*/ 0 h 1128"/>
                  <a:gd name="T2" fmla="*/ 32 w 1584"/>
                  <a:gd name="T3" fmla="*/ 0 h 1128"/>
                  <a:gd name="T4" fmla="*/ 32 w 1584"/>
                  <a:gd name="T5" fmla="*/ 0 h 1128"/>
                  <a:gd name="T6" fmla="*/ 26 w 1584"/>
                  <a:gd name="T7" fmla="*/ 0 h 1128"/>
                  <a:gd name="T8" fmla="*/ 20 w 1584"/>
                  <a:gd name="T9" fmla="*/ 2 h 1128"/>
                  <a:gd name="T10" fmla="*/ 10 w 1584"/>
                  <a:gd name="T11" fmla="*/ 8 h 1128"/>
                  <a:gd name="T12" fmla="*/ 4 w 1584"/>
                  <a:gd name="T13" fmla="*/ 18 h 1128"/>
                  <a:gd name="T14" fmla="*/ 2 w 1584"/>
                  <a:gd name="T15" fmla="*/ 24 h 1128"/>
                  <a:gd name="T16" fmla="*/ 0 w 1584"/>
                  <a:gd name="T17" fmla="*/ 30 h 1128"/>
                  <a:gd name="T18" fmla="*/ 0 w 1584"/>
                  <a:gd name="T19" fmla="*/ 1098 h 1128"/>
                  <a:gd name="T20" fmla="*/ 0 w 1584"/>
                  <a:gd name="T21" fmla="*/ 1098 h 1128"/>
                  <a:gd name="T22" fmla="*/ 2 w 1584"/>
                  <a:gd name="T23" fmla="*/ 1104 h 1128"/>
                  <a:gd name="T24" fmla="*/ 4 w 1584"/>
                  <a:gd name="T25" fmla="*/ 1110 h 1128"/>
                  <a:gd name="T26" fmla="*/ 10 w 1584"/>
                  <a:gd name="T27" fmla="*/ 1120 h 1128"/>
                  <a:gd name="T28" fmla="*/ 20 w 1584"/>
                  <a:gd name="T29" fmla="*/ 1126 h 1128"/>
                  <a:gd name="T30" fmla="*/ 26 w 1584"/>
                  <a:gd name="T31" fmla="*/ 1128 h 1128"/>
                  <a:gd name="T32" fmla="*/ 32 w 1584"/>
                  <a:gd name="T33" fmla="*/ 1128 h 1128"/>
                  <a:gd name="T34" fmla="*/ 1554 w 1584"/>
                  <a:gd name="T35" fmla="*/ 1128 h 1128"/>
                  <a:gd name="T36" fmla="*/ 1554 w 1584"/>
                  <a:gd name="T37" fmla="*/ 1128 h 1128"/>
                  <a:gd name="T38" fmla="*/ 1560 w 1584"/>
                  <a:gd name="T39" fmla="*/ 1128 h 1128"/>
                  <a:gd name="T40" fmla="*/ 1566 w 1584"/>
                  <a:gd name="T41" fmla="*/ 1126 h 1128"/>
                  <a:gd name="T42" fmla="*/ 1576 w 1584"/>
                  <a:gd name="T43" fmla="*/ 1120 h 1128"/>
                  <a:gd name="T44" fmla="*/ 1582 w 1584"/>
                  <a:gd name="T45" fmla="*/ 1110 h 1128"/>
                  <a:gd name="T46" fmla="*/ 1584 w 1584"/>
                  <a:gd name="T47" fmla="*/ 1104 h 1128"/>
                  <a:gd name="T48" fmla="*/ 1584 w 1584"/>
                  <a:gd name="T49" fmla="*/ 1098 h 1128"/>
                  <a:gd name="T50" fmla="*/ 1584 w 1584"/>
                  <a:gd name="T51" fmla="*/ 30 h 1128"/>
                  <a:gd name="T52" fmla="*/ 1584 w 1584"/>
                  <a:gd name="T53" fmla="*/ 30 h 1128"/>
                  <a:gd name="T54" fmla="*/ 1584 w 1584"/>
                  <a:gd name="T55" fmla="*/ 24 h 1128"/>
                  <a:gd name="T56" fmla="*/ 1582 w 1584"/>
                  <a:gd name="T57" fmla="*/ 18 h 1128"/>
                  <a:gd name="T58" fmla="*/ 1576 w 1584"/>
                  <a:gd name="T59" fmla="*/ 8 h 1128"/>
                  <a:gd name="T60" fmla="*/ 1566 w 1584"/>
                  <a:gd name="T61" fmla="*/ 2 h 1128"/>
                  <a:gd name="T62" fmla="*/ 1560 w 1584"/>
                  <a:gd name="T63" fmla="*/ 0 h 1128"/>
                  <a:gd name="T64" fmla="*/ 1554 w 1584"/>
                  <a:gd name="T65" fmla="*/ 0 h 1128"/>
                  <a:gd name="T66" fmla="*/ 1554 w 1584"/>
                  <a:gd name="T67" fmla="*/ 0 h 1128"/>
                  <a:gd name="T68" fmla="*/ 1532 w 1584"/>
                  <a:gd name="T69" fmla="*/ 938 h 1128"/>
                  <a:gd name="T70" fmla="*/ 52 w 1584"/>
                  <a:gd name="T71" fmla="*/ 938 h 1128"/>
                  <a:gd name="T72" fmla="*/ 52 w 1584"/>
                  <a:gd name="T73" fmla="*/ 40 h 1128"/>
                  <a:gd name="T74" fmla="*/ 1532 w 1584"/>
                  <a:gd name="T75" fmla="*/ 40 h 1128"/>
                  <a:gd name="T76" fmla="*/ 1532 w 1584"/>
                  <a:gd name="T77" fmla="*/ 938 h 1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584" h="1128">
                    <a:moveTo>
                      <a:pt x="1554" y="0"/>
                    </a:moveTo>
                    <a:lnTo>
                      <a:pt x="32" y="0"/>
                    </a:lnTo>
                    <a:lnTo>
                      <a:pt x="32" y="0"/>
                    </a:lnTo>
                    <a:lnTo>
                      <a:pt x="26" y="0"/>
                    </a:lnTo>
                    <a:lnTo>
                      <a:pt x="20" y="2"/>
                    </a:lnTo>
                    <a:lnTo>
                      <a:pt x="10" y="8"/>
                    </a:lnTo>
                    <a:lnTo>
                      <a:pt x="4" y="18"/>
                    </a:lnTo>
                    <a:lnTo>
                      <a:pt x="2" y="24"/>
                    </a:lnTo>
                    <a:lnTo>
                      <a:pt x="0" y="30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2" y="1104"/>
                    </a:lnTo>
                    <a:lnTo>
                      <a:pt x="4" y="1110"/>
                    </a:lnTo>
                    <a:lnTo>
                      <a:pt x="10" y="1120"/>
                    </a:lnTo>
                    <a:lnTo>
                      <a:pt x="20" y="1126"/>
                    </a:lnTo>
                    <a:lnTo>
                      <a:pt x="26" y="1128"/>
                    </a:lnTo>
                    <a:lnTo>
                      <a:pt x="32" y="1128"/>
                    </a:lnTo>
                    <a:lnTo>
                      <a:pt x="1554" y="1128"/>
                    </a:lnTo>
                    <a:lnTo>
                      <a:pt x="1554" y="1128"/>
                    </a:lnTo>
                    <a:lnTo>
                      <a:pt x="1560" y="1128"/>
                    </a:lnTo>
                    <a:lnTo>
                      <a:pt x="1566" y="1126"/>
                    </a:lnTo>
                    <a:lnTo>
                      <a:pt x="1576" y="1120"/>
                    </a:lnTo>
                    <a:lnTo>
                      <a:pt x="1582" y="1110"/>
                    </a:lnTo>
                    <a:lnTo>
                      <a:pt x="1584" y="1104"/>
                    </a:lnTo>
                    <a:lnTo>
                      <a:pt x="1584" y="1098"/>
                    </a:lnTo>
                    <a:lnTo>
                      <a:pt x="1584" y="30"/>
                    </a:lnTo>
                    <a:lnTo>
                      <a:pt x="1584" y="30"/>
                    </a:lnTo>
                    <a:lnTo>
                      <a:pt x="1584" y="24"/>
                    </a:lnTo>
                    <a:lnTo>
                      <a:pt x="1582" y="18"/>
                    </a:lnTo>
                    <a:lnTo>
                      <a:pt x="1576" y="8"/>
                    </a:lnTo>
                    <a:lnTo>
                      <a:pt x="1566" y="2"/>
                    </a:lnTo>
                    <a:lnTo>
                      <a:pt x="1560" y="0"/>
                    </a:lnTo>
                    <a:lnTo>
                      <a:pt x="1554" y="0"/>
                    </a:lnTo>
                    <a:lnTo>
                      <a:pt x="1554" y="0"/>
                    </a:lnTo>
                    <a:close/>
                    <a:moveTo>
                      <a:pt x="1532" y="938"/>
                    </a:moveTo>
                    <a:lnTo>
                      <a:pt x="52" y="938"/>
                    </a:lnTo>
                    <a:lnTo>
                      <a:pt x="52" y="40"/>
                    </a:lnTo>
                    <a:lnTo>
                      <a:pt x="1532" y="40"/>
                    </a:lnTo>
                    <a:lnTo>
                      <a:pt x="1532" y="938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19"/>
              <p:cNvSpPr>
                <a:spLocks/>
              </p:cNvSpPr>
              <p:nvPr/>
            </p:nvSpPr>
            <p:spPr bwMode="auto">
              <a:xfrm>
                <a:off x="6506761" y="5291272"/>
                <a:ext cx="1340803" cy="441277"/>
              </a:xfrm>
              <a:custGeom>
                <a:avLst/>
                <a:gdLst>
                  <a:gd name="T0" fmla="*/ 464 w 474"/>
                  <a:gd name="T1" fmla="*/ 128 h 156"/>
                  <a:gd name="T2" fmla="*/ 464 w 474"/>
                  <a:gd name="T3" fmla="*/ 128 h 156"/>
                  <a:gd name="T4" fmla="*/ 444 w 474"/>
                  <a:gd name="T5" fmla="*/ 120 h 156"/>
                  <a:gd name="T6" fmla="*/ 428 w 474"/>
                  <a:gd name="T7" fmla="*/ 112 h 156"/>
                  <a:gd name="T8" fmla="*/ 416 w 474"/>
                  <a:gd name="T9" fmla="*/ 100 h 156"/>
                  <a:gd name="T10" fmla="*/ 406 w 474"/>
                  <a:gd name="T11" fmla="*/ 86 h 156"/>
                  <a:gd name="T12" fmla="*/ 400 w 474"/>
                  <a:gd name="T13" fmla="*/ 70 h 156"/>
                  <a:gd name="T14" fmla="*/ 396 w 474"/>
                  <a:gd name="T15" fmla="*/ 54 h 156"/>
                  <a:gd name="T16" fmla="*/ 394 w 474"/>
                  <a:gd name="T17" fmla="*/ 34 h 156"/>
                  <a:gd name="T18" fmla="*/ 392 w 474"/>
                  <a:gd name="T19" fmla="*/ 14 h 156"/>
                  <a:gd name="T20" fmla="*/ 392 w 474"/>
                  <a:gd name="T21" fmla="*/ 0 h 156"/>
                  <a:gd name="T22" fmla="*/ 236 w 474"/>
                  <a:gd name="T23" fmla="*/ 0 h 156"/>
                  <a:gd name="T24" fmla="*/ 82 w 474"/>
                  <a:gd name="T25" fmla="*/ 0 h 156"/>
                  <a:gd name="T26" fmla="*/ 82 w 474"/>
                  <a:gd name="T27" fmla="*/ 14 h 156"/>
                  <a:gd name="T28" fmla="*/ 82 w 474"/>
                  <a:gd name="T29" fmla="*/ 14 h 156"/>
                  <a:gd name="T30" fmla="*/ 80 w 474"/>
                  <a:gd name="T31" fmla="*/ 34 h 156"/>
                  <a:gd name="T32" fmla="*/ 78 w 474"/>
                  <a:gd name="T33" fmla="*/ 54 h 156"/>
                  <a:gd name="T34" fmla="*/ 74 w 474"/>
                  <a:gd name="T35" fmla="*/ 70 h 156"/>
                  <a:gd name="T36" fmla="*/ 68 w 474"/>
                  <a:gd name="T37" fmla="*/ 86 h 156"/>
                  <a:gd name="T38" fmla="*/ 58 w 474"/>
                  <a:gd name="T39" fmla="*/ 100 h 156"/>
                  <a:gd name="T40" fmla="*/ 46 w 474"/>
                  <a:gd name="T41" fmla="*/ 112 h 156"/>
                  <a:gd name="T42" fmla="*/ 30 w 474"/>
                  <a:gd name="T43" fmla="*/ 120 h 156"/>
                  <a:gd name="T44" fmla="*/ 10 w 474"/>
                  <a:gd name="T45" fmla="*/ 128 h 156"/>
                  <a:gd name="T46" fmla="*/ 10 w 474"/>
                  <a:gd name="T47" fmla="*/ 128 h 156"/>
                  <a:gd name="T48" fmla="*/ 6 w 474"/>
                  <a:gd name="T49" fmla="*/ 130 h 156"/>
                  <a:gd name="T50" fmla="*/ 2 w 474"/>
                  <a:gd name="T51" fmla="*/ 132 h 156"/>
                  <a:gd name="T52" fmla="*/ 0 w 474"/>
                  <a:gd name="T53" fmla="*/ 138 h 156"/>
                  <a:gd name="T54" fmla="*/ 0 w 474"/>
                  <a:gd name="T55" fmla="*/ 142 h 156"/>
                  <a:gd name="T56" fmla="*/ 0 w 474"/>
                  <a:gd name="T57" fmla="*/ 148 h 156"/>
                  <a:gd name="T58" fmla="*/ 2 w 474"/>
                  <a:gd name="T59" fmla="*/ 152 h 156"/>
                  <a:gd name="T60" fmla="*/ 6 w 474"/>
                  <a:gd name="T61" fmla="*/ 154 h 156"/>
                  <a:gd name="T62" fmla="*/ 10 w 474"/>
                  <a:gd name="T63" fmla="*/ 156 h 156"/>
                  <a:gd name="T64" fmla="*/ 236 w 474"/>
                  <a:gd name="T65" fmla="*/ 156 h 156"/>
                  <a:gd name="T66" fmla="*/ 464 w 474"/>
                  <a:gd name="T67" fmla="*/ 156 h 156"/>
                  <a:gd name="T68" fmla="*/ 464 w 474"/>
                  <a:gd name="T69" fmla="*/ 156 h 156"/>
                  <a:gd name="T70" fmla="*/ 468 w 474"/>
                  <a:gd name="T71" fmla="*/ 154 h 156"/>
                  <a:gd name="T72" fmla="*/ 472 w 474"/>
                  <a:gd name="T73" fmla="*/ 152 h 156"/>
                  <a:gd name="T74" fmla="*/ 474 w 474"/>
                  <a:gd name="T75" fmla="*/ 148 h 156"/>
                  <a:gd name="T76" fmla="*/ 474 w 474"/>
                  <a:gd name="T77" fmla="*/ 142 h 156"/>
                  <a:gd name="T78" fmla="*/ 472 w 474"/>
                  <a:gd name="T79" fmla="*/ 138 h 156"/>
                  <a:gd name="T80" fmla="*/ 470 w 474"/>
                  <a:gd name="T81" fmla="*/ 132 h 156"/>
                  <a:gd name="T82" fmla="*/ 468 w 474"/>
                  <a:gd name="T83" fmla="*/ 130 h 156"/>
                  <a:gd name="T84" fmla="*/ 464 w 474"/>
                  <a:gd name="T85" fmla="*/ 128 h 156"/>
                  <a:gd name="T86" fmla="*/ 464 w 474"/>
                  <a:gd name="T87" fmla="*/ 12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74" h="156">
                    <a:moveTo>
                      <a:pt x="464" y="128"/>
                    </a:moveTo>
                    <a:lnTo>
                      <a:pt x="464" y="128"/>
                    </a:lnTo>
                    <a:lnTo>
                      <a:pt x="444" y="120"/>
                    </a:lnTo>
                    <a:lnTo>
                      <a:pt x="428" y="112"/>
                    </a:lnTo>
                    <a:lnTo>
                      <a:pt x="416" y="100"/>
                    </a:lnTo>
                    <a:lnTo>
                      <a:pt x="406" y="86"/>
                    </a:lnTo>
                    <a:lnTo>
                      <a:pt x="400" y="70"/>
                    </a:lnTo>
                    <a:lnTo>
                      <a:pt x="396" y="54"/>
                    </a:lnTo>
                    <a:lnTo>
                      <a:pt x="394" y="34"/>
                    </a:lnTo>
                    <a:lnTo>
                      <a:pt x="392" y="14"/>
                    </a:lnTo>
                    <a:lnTo>
                      <a:pt x="392" y="0"/>
                    </a:lnTo>
                    <a:lnTo>
                      <a:pt x="236" y="0"/>
                    </a:lnTo>
                    <a:lnTo>
                      <a:pt x="82" y="0"/>
                    </a:lnTo>
                    <a:lnTo>
                      <a:pt x="82" y="14"/>
                    </a:lnTo>
                    <a:lnTo>
                      <a:pt x="82" y="14"/>
                    </a:lnTo>
                    <a:lnTo>
                      <a:pt x="80" y="34"/>
                    </a:lnTo>
                    <a:lnTo>
                      <a:pt x="78" y="54"/>
                    </a:lnTo>
                    <a:lnTo>
                      <a:pt x="74" y="70"/>
                    </a:lnTo>
                    <a:lnTo>
                      <a:pt x="68" y="86"/>
                    </a:lnTo>
                    <a:lnTo>
                      <a:pt x="58" y="100"/>
                    </a:lnTo>
                    <a:lnTo>
                      <a:pt x="46" y="112"/>
                    </a:lnTo>
                    <a:lnTo>
                      <a:pt x="30" y="120"/>
                    </a:lnTo>
                    <a:lnTo>
                      <a:pt x="10" y="128"/>
                    </a:lnTo>
                    <a:lnTo>
                      <a:pt x="10" y="128"/>
                    </a:lnTo>
                    <a:lnTo>
                      <a:pt x="6" y="130"/>
                    </a:lnTo>
                    <a:lnTo>
                      <a:pt x="2" y="132"/>
                    </a:lnTo>
                    <a:lnTo>
                      <a:pt x="0" y="138"/>
                    </a:lnTo>
                    <a:lnTo>
                      <a:pt x="0" y="142"/>
                    </a:lnTo>
                    <a:lnTo>
                      <a:pt x="0" y="148"/>
                    </a:lnTo>
                    <a:lnTo>
                      <a:pt x="2" y="152"/>
                    </a:lnTo>
                    <a:lnTo>
                      <a:pt x="6" y="154"/>
                    </a:lnTo>
                    <a:lnTo>
                      <a:pt x="10" y="156"/>
                    </a:lnTo>
                    <a:lnTo>
                      <a:pt x="236" y="156"/>
                    </a:lnTo>
                    <a:lnTo>
                      <a:pt x="464" y="156"/>
                    </a:lnTo>
                    <a:lnTo>
                      <a:pt x="464" y="156"/>
                    </a:lnTo>
                    <a:lnTo>
                      <a:pt x="468" y="154"/>
                    </a:lnTo>
                    <a:lnTo>
                      <a:pt x="472" y="152"/>
                    </a:lnTo>
                    <a:lnTo>
                      <a:pt x="474" y="148"/>
                    </a:lnTo>
                    <a:lnTo>
                      <a:pt x="474" y="142"/>
                    </a:lnTo>
                    <a:lnTo>
                      <a:pt x="472" y="138"/>
                    </a:lnTo>
                    <a:lnTo>
                      <a:pt x="470" y="132"/>
                    </a:lnTo>
                    <a:lnTo>
                      <a:pt x="468" y="130"/>
                    </a:lnTo>
                    <a:lnTo>
                      <a:pt x="464" y="128"/>
                    </a:lnTo>
                    <a:lnTo>
                      <a:pt x="464" y="128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" name="矩形 9"/>
            <p:cNvSpPr/>
            <p:nvPr/>
          </p:nvSpPr>
          <p:spPr>
            <a:xfrm>
              <a:off x="5291952" y="3410720"/>
              <a:ext cx="1783097" cy="25695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11" name="组 10"/>
            <p:cNvGrpSpPr/>
            <p:nvPr/>
          </p:nvGrpSpPr>
          <p:grpSpPr>
            <a:xfrm>
              <a:off x="5276793" y="3538960"/>
              <a:ext cx="1813675" cy="2297367"/>
              <a:chOff x="2035037" y="2893690"/>
              <a:chExt cx="2105285" cy="2666747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2035037" y="3550740"/>
                <a:ext cx="2105285" cy="2009697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2035037" y="3174367"/>
                <a:ext cx="2105285" cy="37637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5" name="矩形 64"/>
              <p:cNvSpPr/>
              <p:nvPr/>
            </p:nvSpPr>
            <p:spPr>
              <a:xfrm>
                <a:off x="2035037" y="2893690"/>
                <a:ext cx="2105285" cy="307060"/>
              </a:xfrm>
              <a:prstGeom prst="rect">
                <a:avLst/>
              </a:prstGeom>
              <a:solidFill>
                <a:srgbClr val="29579A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矩形 65"/>
              <p:cNvSpPr/>
              <p:nvPr/>
            </p:nvSpPr>
            <p:spPr>
              <a:xfrm>
                <a:off x="2210613" y="2998659"/>
                <a:ext cx="95367" cy="88555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2319132" y="2998659"/>
                <a:ext cx="34485" cy="88555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2366768" y="2997958"/>
                <a:ext cx="34485" cy="88555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pic>
            <p:nvPicPr>
              <p:cNvPr id="69" name="图片 6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3702561" y="3029410"/>
                <a:ext cx="48020" cy="935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70" name="图片 6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3820664" y="3008162"/>
                <a:ext cx="51845" cy="51845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71" name="图片 7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3942588" y="3007950"/>
                <a:ext cx="52271" cy="52271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sp>
            <p:nvSpPr>
              <p:cNvPr id="72" name="文本框 71"/>
              <p:cNvSpPr txBox="1"/>
              <p:nvPr/>
            </p:nvSpPr>
            <p:spPr>
              <a:xfrm>
                <a:off x="2052633" y="2926861"/>
                <a:ext cx="2087689" cy="229501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kumimoji="1" lang="en-US" altLang="zh-CN" sz="800" dirty="0" smtClean="0">
                    <a:solidFill>
                      <a:prstClr val="white"/>
                    </a:solidFill>
                  </a:rPr>
                  <a:t>Document</a:t>
                </a:r>
                <a:r>
                  <a:rPr kumimoji="1" lang="zh-CN" altLang="en-US" sz="8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800" dirty="0" smtClean="0">
                    <a:solidFill>
                      <a:prstClr val="white"/>
                    </a:solidFill>
                  </a:rPr>
                  <a:t>-</a:t>
                </a:r>
                <a:r>
                  <a:rPr kumimoji="1" lang="zh-CN" altLang="en-US" sz="8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800" dirty="0" smtClean="0">
                    <a:solidFill>
                      <a:prstClr val="white"/>
                    </a:solidFill>
                  </a:rPr>
                  <a:t>Word</a:t>
                </a:r>
                <a:endParaRPr kumimoji="1" lang="zh-CN" altLang="en-US" sz="800" dirty="0" smtClea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73" name="组 72"/>
              <p:cNvGrpSpPr/>
              <p:nvPr/>
            </p:nvGrpSpPr>
            <p:grpSpPr>
              <a:xfrm>
                <a:off x="2232770" y="3781465"/>
                <a:ext cx="1709818" cy="1778971"/>
                <a:chOff x="5478701" y="2112232"/>
                <a:chExt cx="2910999" cy="2160255"/>
              </a:xfrm>
            </p:grpSpPr>
            <p:sp>
              <p:nvSpPr>
                <p:cNvPr id="74" name="矩形 73"/>
                <p:cNvSpPr/>
                <p:nvPr/>
              </p:nvSpPr>
              <p:spPr>
                <a:xfrm>
                  <a:off x="5478701" y="2112232"/>
                  <a:ext cx="2910999" cy="21602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cxnSp>
              <p:nvCxnSpPr>
                <p:cNvPr id="75" name="直线连接符 74"/>
                <p:cNvCxnSpPr/>
                <p:nvPr/>
              </p:nvCxnSpPr>
              <p:spPr>
                <a:xfrm>
                  <a:off x="5837311" y="2420938"/>
                  <a:ext cx="2193778" cy="0"/>
                </a:xfrm>
                <a:prstGeom prst="line">
                  <a:avLst/>
                </a:prstGeom>
                <a:ln>
                  <a:solidFill>
                    <a:schemeClr val="bg1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6" name="矩形 75"/>
                <p:cNvSpPr/>
                <p:nvPr/>
              </p:nvSpPr>
              <p:spPr>
                <a:xfrm>
                  <a:off x="5837311" y="2644443"/>
                  <a:ext cx="675421" cy="7753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7" name="矩形 76"/>
                <p:cNvSpPr/>
                <p:nvPr/>
              </p:nvSpPr>
              <p:spPr>
                <a:xfrm>
                  <a:off x="5837311" y="2833234"/>
                  <a:ext cx="2193779" cy="7753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8" name="矩形 77"/>
                <p:cNvSpPr/>
                <p:nvPr/>
              </p:nvSpPr>
              <p:spPr>
                <a:xfrm>
                  <a:off x="5837311" y="3018713"/>
                  <a:ext cx="2193779" cy="7753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9" name="矩形 78"/>
                <p:cNvSpPr/>
                <p:nvPr/>
              </p:nvSpPr>
              <p:spPr>
                <a:xfrm>
                  <a:off x="5837311" y="3204194"/>
                  <a:ext cx="2193779" cy="7753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80" name="矩形 79"/>
                <p:cNvSpPr/>
                <p:nvPr/>
              </p:nvSpPr>
              <p:spPr>
                <a:xfrm>
                  <a:off x="5837311" y="3389674"/>
                  <a:ext cx="2193779" cy="7753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81" name="矩形 80"/>
                <p:cNvSpPr/>
                <p:nvPr/>
              </p:nvSpPr>
              <p:spPr>
                <a:xfrm>
                  <a:off x="5837311" y="3575154"/>
                  <a:ext cx="2193779" cy="7753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82" name="矩形 81"/>
                <p:cNvSpPr/>
                <p:nvPr/>
              </p:nvSpPr>
              <p:spPr>
                <a:xfrm>
                  <a:off x="5837311" y="3760634"/>
                  <a:ext cx="2193779" cy="7753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83" name="矩形 82"/>
                <p:cNvSpPr/>
                <p:nvPr/>
              </p:nvSpPr>
              <p:spPr>
                <a:xfrm>
                  <a:off x="5837310" y="3946114"/>
                  <a:ext cx="2193779" cy="7753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2" name="Freeform 19"/>
            <p:cNvSpPr>
              <a:spLocks noEditPoints="1"/>
            </p:cNvSpPr>
            <p:nvPr/>
          </p:nvSpPr>
          <p:spPr bwMode="auto">
            <a:xfrm>
              <a:off x="5240439" y="3314932"/>
              <a:ext cx="1900526" cy="2725898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12" y="0"/>
                </a:cxn>
                <a:cxn ang="0">
                  <a:pos x="0" y="12"/>
                </a:cxn>
                <a:cxn ang="0">
                  <a:pos x="0" y="482"/>
                </a:cxn>
                <a:cxn ang="0">
                  <a:pos x="0" y="490"/>
                </a:cxn>
                <a:cxn ang="0">
                  <a:pos x="12" y="500"/>
                </a:cxn>
                <a:cxn ang="0">
                  <a:pos x="330" y="502"/>
                </a:cxn>
                <a:cxn ang="0">
                  <a:pos x="338" y="500"/>
                </a:cxn>
                <a:cxn ang="0">
                  <a:pos x="348" y="490"/>
                </a:cxn>
                <a:cxn ang="0">
                  <a:pos x="350" y="20"/>
                </a:cxn>
                <a:cxn ang="0">
                  <a:pos x="348" y="12"/>
                </a:cxn>
                <a:cxn ang="0">
                  <a:pos x="338" y="0"/>
                </a:cxn>
                <a:cxn ang="0">
                  <a:pos x="330" y="0"/>
                </a:cxn>
                <a:cxn ang="0">
                  <a:pos x="174" y="18"/>
                </a:cxn>
                <a:cxn ang="0">
                  <a:pos x="178" y="22"/>
                </a:cxn>
                <a:cxn ang="0">
                  <a:pos x="178" y="24"/>
                </a:cxn>
                <a:cxn ang="0">
                  <a:pos x="174" y="26"/>
                </a:cxn>
                <a:cxn ang="0">
                  <a:pos x="172" y="22"/>
                </a:cxn>
                <a:cxn ang="0">
                  <a:pos x="172" y="20"/>
                </a:cxn>
                <a:cxn ang="0">
                  <a:pos x="174" y="18"/>
                </a:cxn>
                <a:cxn ang="0">
                  <a:pos x="174" y="494"/>
                </a:cxn>
                <a:cxn ang="0">
                  <a:pos x="166" y="490"/>
                </a:cxn>
                <a:cxn ang="0">
                  <a:pos x="162" y="482"/>
                </a:cxn>
                <a:cxn ang="0">
                  <a:pos x="164" y="476"/>
                </a:cxn>
                <a:cxn ang="0">
                  <a:pos x="170" y="470"/>
                </a:cxn>
                <a:cxn ang="0">
                  <a:pos x="174" y="470"/>
                </a:cxn>
                <a:cxn ang="0">
                  <a:pos x="184" y="474"/>
                </a:cxn>
                <a:cxn ang="0">
                  <a:pos x="186" y="482"/>
                </a:cxn>
                <a:cxn ang="0">
                  <a:pos x="186" y="486"/>
                </a:cxn>
                <a:cxn ang="0">
                  <a:pos x="180" y="492"/>
                </a:cxn>
                <a:cxn ang="0">
                  <a:pos x="174" y="494"/>
                </a:cxn>
                <a:cxn ang="0">
                  <a:pos x="18" y="460"/>
                </a:cxn>
                <a:cxn ang="0">
                  <a:pos x="332" y="42"/>
                </a:cxn>
              </a:cxnLst>
              <a:rect l="0" t="0" r="r" b="b"/>
              <a:pathLst>
                <a:path w="350" h="502">
                  <a:moveTo>
                    <a:pt x="330" y="0"/>
                  </a:moveTo>
                  <a:lnTo>
                    <a:pt x="20" y="0"/>
                  </a:lnTo>
                  <a:lnTo>
                    <a:pt x="20" y="0"/>
                  </a:lnTo>
                  <a:lnTo>
                    <a:pt x="12" y="0"/>
                  </a:lnTo>
                  <a:lnTo>
                    <a:pt x="6" y="6"/>
                  </a:lnTo>
                  <a:lnTo>
                    <a:pt x="0" y="12"/>
                  </a:lnTo>
                  <a:lnTo>
                    <a:pt x="0" y="20"/>
                  </a:lnTo>
                  <a:lnTo>
                    <a:pt x="0" y="482"/>
                  </a:lnTo>
                  <a:lnTo>
                    <a:pt x="0" y="482"/>
                  </a:lnTo>
                  <a:lnTo>
                    <a:pt x="0" y="490"/>
                  </a:lnTo>
                  <a:lnTo>
                    <a:pt x="6" y="496"/>
                  </a:lnTo>
                  <a:lnTo>
                    <a:pt x="12" y="500"/>
                  </a:lnTo>
                  <a:lnTo>
                    <a:pt x="20" y="502"/>
                  </a:lnTo>
                  <a:lnTo>
                    <a:pt x="330" y="502"/>
                  </a:lnTo>
                  <a:lnTo>
                    <a:pt x="330" y="502"/>
                  </a:lnTo>
                  <a:lnTo>
                    <a:pt x="338" y="500"/>
                  </a:lnTo>
                  <a:lnTo>
                    <a:pt x="344" y="496"/>
                  </a:lnTo>
                  <a:lnTo>
                    <a:pt x="348" y="490"/>
                  </a:lnTo>
                  <a:lnTo>
                    <a:pt x="350" y="482"/>
                  </a:lnTo>
                  <a:lnTo>
                    <a:pt x="350" y="20"/>
                  </a:lnTo>
                  <a:lnTo>
                    <a:pt x="350" y="20"/>
                  </a:lnTo>
                  <a:lnTo>
                    <a:pt x="348" y="12"/>
                  </a:lnTo>
                  <a:lnTo>
                    <a:pt x="344" y="6"/>
                  </a:lnTo>
                  <a:lnTo>
                    <a:pt x="338" y="0"/>
                  </a:lnTo>
                  <a:lnTo>
                    <a:pt x="330" y="0"/>
                  </a:lnTo>
                  <a:lnTo>
                    <a:pt x="330" y="0"/>
                  </a:lnTo>
                  <a:close/>
                  <a:moveTo>
                    <a:pt x="174" y="18"/>
                  </a:moveTo>
                  <a:lnTo>
                    <a:pt x="174" y="18"/>
                  </a:lnTo>
                  <a:lnTo>
                    <a:pt x="178" y="20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78" y="24"/>
                  </a:lnTo>
                  <a:lnTo>
                    <a:pt x="174" y="26"/>
                  </a:lnTo>
                  <a:lnTo>
                    <a:pt x="174" y="26"/>
                  </a:lnTo>
                  <a:lnTo>
                    <a:pt x="172" y="24"/>
                  </a:lnTo>
                  <a:lnTo>
                    <a:pt x="172" y="22"/>
                  </a:lnTo>
                  <a:lnTo>
                    <a:pt x="172" y="22"/>
                  </a:lnTo>
                  <a:lnTo>
                    <a:pt x="172" y="20"/>
                  </a:lnTo>
                  <a:lnTo>
                    <a:pt x="174" y="18"/>
                  </a:lnTo>
                  <a:lnTo>
                    <a:pt x="174" y="18"/>
                  </a:lnTo>
                  <a:close/>
                  <a:moveTo>
                    <a:pt x="174" y="494"/>
                  </a:moveTo>
                  <a:lnTo>
                    <a:pt x="174" y="494"/>
                  </a:lnTo>
                  <a:lnTo>
                    <a:pt x="170" y="492"/>
                  </a:lnTo>
                  <a:lnTo>
                    <a:pt x="166" y="490"/>
                  </a:lnTo>
                  <a:lnTo>
                    <a:pt x="164" y="486"/>
                  </a:lnTo>
                  <a:lnTo>
                    <a:pt x="162" y="482"/>
                  </a:lnTo>
                  <a:lnTo>
                    <a:pt x="162" y="482"/>
                  </a:lnTo>
                  <a:lnTo>
                    <a:pt x="164" y="476"/>
                  </a:lnTo>
                  <a:lnTo>
                    <a:pt x="166" y="474"/>
                  </a:lnTo>
                  <a:lnTo>
                    <a:pt x="170" y="470"/>
                  </a:lnTo>
                  <a:lnTo>
                    <a:pt x="174" y="470"/>
                  </a:lnTo>
                  <a:lnTo>
                    <a:pt x="174" y="470"/>
                  </a:lnTo>
                  <a:lnTo>
                    <a:pt x="180" y="470"/>
                  </a:lnTo>
                  <a:lnTo>
                    <a:pt x="184" y="474"/>
                  </a:lnTo>
                  <a:lnTo>
                    <a:pt x="186" y="476"/>
                  </a:lnTo>
                  <a:lnTo>
                    <a:pt x="186" y="482"/>
                  </a:lnTo>
                  <a:lnTo>
                    <a:pt x="186" y="482"/>
                  </a:lnTo>
                  <a:lnTo>
                    <a:pt x="186" y="486"/>
                  </a:lnTo>
                  <a:lnTo>
                    <a:pt x="184" y="490"/>
                  </a:lnTo>
                  <a:lnTo>
                    <a:pt x="180" y="492"/>
                  </a:lnTo>
                  <a:lnTo>
                    <a:pt x="174" y="494"/>
                  </a:lnTo>
                  <a:lnTo>
                    <a:pt x="174" y="494"/>
                  </a:lnTo>
                  <a:close/>
                  <a:moveTo>
                    <a:pt x="332" y="460"/>
                  </a:moveTo>
                  <a:lnTo>
                    <a:pt x="18" y="460"/>
                  </a:lnTo>
                  <a:lnTo>
                    <a:pt x="18" y="42"/>
                  </a:lnTo>
                  <a:lnTo>
                    <a:pt x="332" y="42"/>
                  </a:lnTo>
                  <a:lnTo>
                    <a:pt x="332" y="46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  <a:effectLst>
              <a:outerShdw blurRad="1651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13" name="组合 25"/>
            <p:cNvGrpSpPr/>
            <p:nvPr/>
          </p:nvGrpSpPr>
          <p:grpSpPr>
            <a:xfrm>
              <a:off x="3481762" y="4907472"/>
              <a:ext cx="2197648" cy="1219008"/>
              <a:chOff x="1221014" y="4528905"/>
              <a:chExt cx="2550994" cy="1415005"/>
            </a:xfrm>
            <a:effectLst>
              <a:outerShdw blurRad="165100" dist="38100" dir="2700000" sx="101000" sy="101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1" name="矩形 60"/>
              <p:cNvSpPr/>
              <p:nvPr/>
            </p:nvSpPr>
            <p:spPr>
              <a:xfrm>
                <a:off x="1262450" y="4574621"/>
                <a:ext cx="2500621" cy="13409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2" name="Freeform 17"/>
              <p:cNvSpPr>
                <a:spLocks noEditPoints="1"/>
              </p:cNvSpPr>
              <p:nvPr/>
            </p:nvSpPr>
            <p:spPr bwMode="auto">
              <a:xfrm rot="16200000">
                <a:off x="1789008" y="3960911"/>
                <a:ext cx="1415005" cy="2550994"/>
              </a:xfrm>
              <a:custGeom>
                <a:avLst/>
                <a:gdLst>
                  <a:gd name="T0" fmla="*/ 16 w 710"/>
                  <a:gd name="T1" fmla="*/ 0 h 1280"/>
                  <a:gd name="T2" fmla="*/ 10 w 710"/>
                  <a:gd name="T3" fmla="*/ 2 h 1280"/>
                  <a:gd name="T4" fmla="*/ 2 w 710"/>
                  <a:gd name="T5" fmla="*/ 10 h 1280"/>
                  <a:gd name="T6" fmla="*/ 0 w 710"/>
                  <a:gd name="T7" fmla="*/ 1264 h 1280"/>
                  <a:gd name="T8" fmla="*/ 2 w 710"/>
                  <a:gd name="T9" fmla="*/ 1270 h 1280"/>
                  <a:gd name="T10" fmla="*/ 10 w 710"/>
                  <a:gd name="T11" fmla="*/ 1278 h 1280"/>
                  <a:gd name="T12" fmla="*/ 694 w 710"/>
                  <a:gd name="T13" fmla="*/ 1280 h 1280"/>
                  <a:gd name="T14" fmla="*/ 700 w 710"/>
                  <a:gd name="T15" fmla="*/ 1278 h 1280"/>
                  <a:gd name="T16" fmla="*/ 708 w 710"/>
                  <a:gd name="T17" fmla="*/ 1270 h 1280"/>
                  <a:gd name="T18" fmla="*/ 710 w 710"/>
                  <a:gd name="T19" fmla="*/ 16 h 1280"/>
                  <a:gd name="T20" fmla="*/ 708 w 710"/>
                  <a:gd name="T21" fmla="*/ 10 h 1280"/>
                  <a:gd name="T22" fmla="*/ 700 w 710"/>
                  <a:gd name="T23" fmla="*/ 2 h 1280"/>
                  <a:gd name="T24" fmla="*/ 694 w 710"/>
                  <a:gd name="T25" fmla="*/ 0 h 1280"/>
                  <a:gd name="T26" fmla="*/ 420 w 710"/>
                  <a:gd name="T27" fmla="*/ 30 h 1280"/>
                  <a:gd name="T28" fmla="*/ 424 w 710"/>
                  <a:gd name="T29" fmla="*/ 30 h 1280"/>
                  <a:gd name="T30" fmla="*/ 428 w 710"/>
                  <a:gd name="T31" fmla="*/ 34 h 1280"/>
                  <a:gd name="T32" fmla="*/ 430 w 710"/>
                  <a:gd name="T33" fmla="*/ 38 h 1280"/>
                  <a:gd name="T34" fmla="*/ 426 w 710"/>
                  <a:gd name="T35" fmla="*/ 44 h 1280"/>
                  <a:gd name="T36" fmla="*/ 420 w 710"/>
                  <a:gd name="T37" fmla="*/ 48 h 1280"/>
                  <a:gd name="T38" fmla="*/ 290 w 710"/>
                  <a:gd name="T39" fmla="*/ 48 h 1280"/>
                  <a:gd name="T40" fmla="*/ 284 w 710"/>
                  <a:gd name="T41" fmla="*/ 44 h 1280"/>
                  <a:gd name="T42" fmla="*/ 282 w 710"/>
                  <a:gd name="T43" fmla="*/ 38 h 1280"/>
                  <a:gd name="T44" fmla="*/ 282 w 710"/>
                  <a:gd name="T45" fmla="*/ 34 h 1280"/>
                  <a:gd name="T46" fmla="*/ 286 w 710"/>
                  <a:gd name="T47" fmla="*/ 30 h 1280"/>
                  <a:gd name="T48" fmla="*/ 290 w 710"/>
                  <a:gd name="T49" fmla="*/ 30 h 1280"/>
                  <a:gd name="T50" fmla="*/ 320 w 710"/>
                  <a:gd name="T51" fmla="*/ 1232 h 1280"/>
                  <a:gd name="T52" fmla="*/ 348 w 710"/>
                  <a:gd name="T53" fmla="*/ 1208 h 1280"/>
                  <a:gd name="T54" fmla="*/ 348 w 710"/>
                  <a:gd name="T55" fmla="*/ 1204 h 1280"/>
                  <a:gd name="T56" fmla="*/ 320 w 710"/>
                  <a:gd name="T57" fmla="*/ 1182 h 1280"/>
                  <a:gd name="T58" fmla="*/ 348 w 710"/>
                  <a:gd name="T59" fmla="*/ 1204 h 1280"/>
                  <a:gd name="T60" fmla="*/ 352 w 710"/>
                  <a:gd name="T61" fmla="*/ 1236 h 1280"/>
                  <a:gd name="T62" fmla="*/ 390 w 710"/>
                  <a:gd name="T63" fmla="*/ 1208 h 1280"/>
                  <a:gd name="T64" fmla="*/ 390 w 710"/>
                  <a:gd name="T65" fmla="*/ 1204 h 1280"/>
                  <a:gd name="T66" fmla="*/ 352 w 710"/>
                  <a:gd name="T67" fmla="*/ 1176 h 1280"/>
                  <a:gd name="T68" fmla="*/ 390 w 710"/>
                  <a:gd name="T69" fmla="*/ 1204 h 1280"/>
                  <a:gd name="T70" fmla="*/ 48 w 710"/>
                  <a:gd name="T71" fmla="*/ 1114 h 1280"/>
                  <a:gd name="T72" fmla="*/ 662 w 710"/>
                  <a:gd name="T73" fmla="*/ 86 h 1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10" h="1280">
                    <a:moveTo>
                      <a:pt x="694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264"/>
                    </a:lnTo>
                    <a:lnTo>
                      <a:pt x="0" y="1264"/>
                    </a:lnTo>
                    <a:lnTo>
                      <a:pt x="2" y="1270"/>
                    </a:lnTo>
                    <a:lnTo>
                      <a:pt x="4" y="1276"/>
                    </a:lnTo>
                    <a:lnTo>
                      <a:pt x="10" y="1278"/>
                    </a:lnTo>
                    <a:lnTo>
                      <a:pt x="16" y="1280"/>
                    </a:lnTo>
                    <a:lnTo>
                      <a:pt x="694" y="1280"/>
                    </a:lnTo>
                    <a:lnTo>
                      <a:pt x="694" y="1280"/>
                    </a:lnTo>
                    <a:lnTo>
                      <a:pt x="700" y="1278"/>
                    </a:lnTo>
                    <a:lnTo>
                      <a:pt x="706" y="1276"/>
                    </a:lnTo>
                    <a:lnTo>
                      <a:pt x="708" y="1270"/>
                    </a:lnTo>
                    <a:lnTo>
                      <a:pt x="710" y="1264"/>
                    </a:lnTo>
                    <a:lnTo>
                      <a:pt x="710" y="16"/>
                    </a:lnTo>
                    <a:lnTo>
                      <a:pt x="710" y="16"/>
                    </a:lnTo>
                    <a:lnTo>
                      <a:pt x="708" y="10"/>
                    </a:lnTo>
                    <a:lnTo>
                      <a:pt x="706" y="4"/>
                    </a:lnTo>
                    <a:lnTo>
                      <a:pt x="700" y="2"/>
                    </a:lnTo>
                    <a:lnTo>
                      <a:pt x="694" y="0"/>
                    </a:lnTo>
                    <a:lnTo>
                      <a:pt x="694" y="0"/>
                    </a:lnTo>
                    <a:close/>
                    <a:moveTo>
                      <a:pt x="290" y="30"/>
                    </a:moveTo>
                    <a:lnTo>
                      <a:pt x="420" y="30"/>
                    </a:lnTo>
                    <a:lnTo>
                      <a:pt x="420" y="30"/>
                    </a:lnTo>
                    <a:lnTo>
                      <a:pt x="424" y="30"/>
                    </a:lnTo>
                    <a:lnTo>
                      <a:pt x="426" y="32"/>
                    </a:lnTo>
                    <a:lnTo>
                      <a:pt x="428" y="34"/>
                    </a:lnTo>
                    <a:lnTo>
                      <a:pt x="430" y="38"/>
                    </a:lnTo>
                    <a:lnTo>
                      <a:pt x="430" y="38"/>
                    </a:lnTo>
                    <a:lnTo>
                      <a:pt x="428" y="42"/>
                    </a:lnTo>
                    <a:lnTo>
                      <a:pt x="426" y="44"/>
                    </a:lnTo>
                    <a:lnTo>
                      <a:pt x="424" y="46"/>
                    </a:lnTo>
                    <a:lnTo>
                      <a:pt x="420" y="48"/>
                    </a:lnTo>
                    <a:lnTo>
                      <a:pt x="290" y="48"/>
                    </a:lnTo>
                    <a:lnTo>
                      <a:pt x="290" y="48"/>
                    </a:lnTo>
                    <a:lnTo>
                      <a:pt x="286" y="46"/>
                    </a:lnTo>
                    <a:lnTo>
                      <a:pt x="284" y="44"/>
                    </a:lnTo>
                    <a:lnTo>
                      <a:pt x="282" y="42"/>
                    </a:lnTo>
                    <a:lnTo>
                      <a:pt x="282" y="38"/>
                    </a:lnTo>
                    <a:lnTo>
                      <a:pt x="282" y="38"/>
                    </a:lnTo>
                    <a:lnTo>
                      <a:pt x="282" y="34"/>
                    </a:lnTo>
                    <a:lnTo>
                      <a:pt x="284" y="32"/>
                    </a:lnTo>
                    <a:lnTo>
                      <a:pt x="286" y="30"/>
                    </a:lnTo>
                    <a:lnTo>
                      <a:pt x="290" y="30"/>
                    </a:lnTo>
                    <a:lnTo>
                      <a:pt x="290" y="30"/>
                    </a:lnTo>
                    <a:close/>
                    <a:moveTo>
                      <a:pt x="348" y="1236"/>
                    </a:moveTo>
                    <a:lnTo>
                      <a:pt x="320" y="1232"/>
                    </a:lnTo>
                    <a:lnTo>
                      <a:pt x="320" y="1208"/>
                    </a:lnTo>
                    <a:lnTo>
                      <a:pt x="348" y="1208"/>
                    </a:lnTo>
                    <a:lnTo>
                      <a:pt x="348" y="1236"/>
                    </a:lnTo>
                    <a:close/>
                    <a:moveTo>
                      <a:pt x="348" y="1204"/>
                    </a:moveTo>
                    <a:lnTo>
                      <a:pt x="320" y="1204"/>
                    </a:lnTo>
                    <a:lnTo>
                      <a:pt x="320" y="1182"/>
                    </a:lnTo>
                    <a:lnTo>
                      <a:pt x="348" y="1176"/>
                    </a:lnTo>
                    <a:lnTo>
                      <a:pt x="348" y="1204"/>
                    </a:lnTo>
                    <a:close/>
                    <a:moveTo>
                      <a:pt x="390" y="1242"/>
                    </a:moveTo>
                    <a:lnTo>
                      <a:pt x="352" y="1236"/>
                    </a:lnTo>
                    <a:lnTo>
                      <a:pt x="352" y="1208"/>
                    </a:lnTo>
                    <a:lnTo>
                      <a:pt x="390" y="1208"/>
                    </a:lnTo>
                    <a:lnTo>
                      <a:pt x="390" y="1242"/>
                    </a:lnTo>
                    <a:close/>
                    <a:moveTo>
                      <a:pt x="390" y="1204"/>
                    </a:moveTo>
                    <a:lnTo>
                      <a:pt x="352" y="1204"/>
                    </a:lnTo>
                    <a:lnTo>
                      <a:pt x="352" y="1176"/>
                    </a:lnTo>
                    <a:lnTo>
                      <a:pt x="390" y="1170"/>
                    </a:lnTo>
                    <a:lnTo>
                      <a:pt x="390" y="1204"/>
                    </a:lnTo>
                    <a:close/>
                    <a:moveTo>
                      <a:pt x="662" y="1114"/>
                    </a:moveTo>
                    <a:lnTo>
                      <a:pt x="48" y="1114"/>
                    </a:lnTo>
                    <a:lnTo>
                      <a:pt x="48" y="86"/>
                    </a:lnTo>
                    <a:lnTo>
                      <a:pt x="662" y="86"/>
                    </a:lnTo>
                    <a:lnTo>
                      <a:pt x="662" y="1114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4" name="组 13"/>
            <p:cNvGrpSpPr/>
            <p:nvPr/>
          </p:nvGrpSpPr>
          <p:grpSpPr>
            <a:xfrm>
              <a:off x="3622257" y="4967668"/>
              <a:ext cx="1780985" cy="1073162"/>
              <a:chOff x="1073477" y="575400"/>
              <a:chExt cx="2068132" cy="1254046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1073477" y="923972"/>
                <a:ext cx="2068132" cy="905473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1073477" y="707437"/>
                <a:ext cx="2068132" cy="21653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1073477" y="591992"/>
                <a:ext cx="2068132" cy="153639"/>
              </a:xfrm>
              <a:prstGeom prst="rect">
                <a:avLst/>
              </a:prstGeom>
              <a:solidFill>
                <a:srgbClr val="29579A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1112856" y="619521"/>
                <a:ext cx="47718" cy="4430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1167154" y="619521"/>
                <a:ext cx="17255" cy="4430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1190990" y="619170"/>
                <a:ext cx="17255" cy="4430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1507815" y="1039415"/>
                <a:ext cx="1199456" cy="7900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48" name="直线连接符 47"/>
              <p:cNvCxnSpPr/>
              <p:nvPr/>
            </p:nvCxnSpPr>
            <p:spPr>
              <a:xfrm>
                <a:off x="1655577" y="1166615"/>
                <a:ext cx="90393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矩形 48"/>
              <p:cNvSpPr/>
              <p:nvPr/>
            </p:nvSpPr>
            <p:spPr>
              <a:xfrm>
                <a:off x="1655577" y="1258709"/>
                <a:ext cx="278302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1655577" y="1336499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1655577" y="1412924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1655577" y="1489350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1655577" y="1565776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1655577" y="1642202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矩形 54"/>
              <p:cNvSpPr/>
              <p:nvPr/>
            </p:nvSpPr>
            <p:spPr>
              <a:xfrm>
                <a:off x="1655577" y="1718627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pic>
            <p:nvPicPr>
              <p:cNvPr id="56" name="图片 5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2956552" y="634907"/>
                <a:ext cx="24027" cy="4678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57" name="图片 5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3015645" y="624276"/>
                <a:ext cx="25941" cy="25941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58" name="图片 57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3076651" y="624169"/>
                <a:ext cx="26154" cy="26154"/>
              </a:xfrm>
              <a:prstGeom prst="rect">
                <a:avLst/>
              </a:prstGeom>
              <a:ln>
                <a:noFill/>
              </a:ln>
              <a:effectLst/>
            </p:spPr>
          </p:pic>
          <p:sp>
            <p:nvSpPr>
              <p:cNvPr id="59" name="矩形 58"/>
              <p:cNvSpPr/>
              <p:nvPr/>
            </p:nvSpPr>
            <p:spPr>
              <a:xfrm>
                <a:off x="1655577" y="1795053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文本框 59"/>
              <p:cNvSpPr txBox="1"/>
              <p:nvPr/>
            </p:nvSpPr>
            <p:spPr>
              <a:xfrm>
                <a:off x="1589652" y="575400"/>
                <a:ext cx="1044587" cy="184666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kumimoji="1" lang="en-US" altLang="zh-CN" sz="600" dirty="0" smtClean="0">
                    <a:solidFill>
                      <a:prstClr val="white"/>
                    </a:solidFill>
                  </a:rPr>
                  <a:t>Document</a:t>
                </a:r>
                <a:r>
                  <a:rPr kumimoji="1" lang="zh-CN" altLang="en-US" sz="6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600" dirty="0" smtClean="0">
                    <a:solidFill>
                      <a:prstClr val="white"/>
                    </a:solidFill>
                  </a:rPr>
                  <a:t>-</a:t>
                </a:r>
                <a:r>
                  <a:rPr kumimoji="1" lang="zh-CN" altLang="en-US" sz="6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600" dirty="0" smtClean="0">
                    <a:solidFill>
                      <a:prstClr val="white"/>
                    </a:solidFill>
                  </a:rPr>
                  <a:t>Word</a:t>
                </a:r>
                <a:endParaRPr kumimoji="1" lang="zh-CN" altLang="en-US" sz="600" dirty="0" smtClean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5" name="组 14"/>
            <p:cNvGrpSpPr/>
            <p:nvPr/>
          </p:nvGrpSpPr>
          <p:grpSpPr>
            <a:xfrm>
              <a:off x="6680488" y="4266704"/>
              <a:ext cx="959712" cy="1866838"/>
              <a:chOff x="10356167" y="4173992"/>
              <a:chExt cx="959712" cy="1866838"/>
            </a:xfrm>
          </p:grpSpPr>
          <p:grpSp>
            <p:nvGrpSpPr>
              <p:cNvPr id="16" name="组合 52"/>
              <p:cNvGrpSpPr/>
              <p:nvPr/>
            </p:nvGrpSpPr>
            <p:grpSpPr>
              <a:xfrm>
                <a:off x="10356167" y="4173992"/>
                <a:ext cx="959712" cy="1866838"/>
                <a:chOff x="9200713" y="3677493"/>
                <a:chExt cx="1114018" cy="2166995"/>
              </a:xfrm>
              <a:effectLst>
                <a:outerShdw blurRad="165100" dist="38100" dir="2700000" sx="101000" sy="101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9" name="矩形 38"/>
                <p:cNvSpPr/>
                <p:nvPr/>
              </p:nvSpPr>
              <p:spPr>
                <a:xfrm>
                  <a:off x="9239250" y="3702050"/>
                  <a:ext cx="1028699" cy="210083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0" name="Freeform 8"/>
                <p:cNvSpPr>
                  <a:spLocks noEditPoints="1"/>
                </p:cNvSpPr>
                <p:nvPr/>
              </p:nvSpPr>
              <p:spPr bwMode="auto">
                <a:xfrm>
                  <a:off x="9200713" y="3677493"/>
                  <a:ext cx="1114018" cy="2166995"/>
                </a:xfrm>
                <a:custGeom>
                  <a:avLst/>
                  <a:gdLst>
                    <a:gd name="T0" fmla="*/ 56 w 584"/>
                    <a:gd name="T1" fmla="*/ 0 h 1136"/>
                    <a:gd name="T2" fmla="*/ 44 w 584"/>
                    <a:gd name="T3" fmla="*/ 2 h 1136"/>
                    <a:gd name="T4" fmla="*/ 24 w 584"/>
                    <a:gd name="T5" fmla="*/ 10 h 1136"/>
                    <a:gd name="T6" fmla="*/ 8 w 584"/>
                    <a:gd name="T7" fmla="*/ 26 h 1136"/>
                    <a:gd name="T8" fmla="*/ 0 w 584"/>
                    <a:gd name="T9" fmla="*/ 46 h 1136"/>
                    <a:gd name="T10" fmla="*/ 0 w 584"/>
                    <a:gd name="T11" fmla="*/ 1080 h 1136"/>
                    <a:gd name="T12" fmla="*/ 0 w 584"/>
                    <a:gd name="T13" fmla="*/ 1092 h 1136"/>
                    <a:gd name="T14" fmla="*/ 8 w 584"/>
                    <a:gd name="T15" fmla="*/ 1112 h 1136"/>
                    <a:gd name="T16" fmla="*/ 24 w 584"/>
                    <a:gd name="T17" fmla="*/ 1126 h 1136"/>
                    <a:gd name="T18" fmla="*/ 44 w 584"/>
                    <a:gd name="T19" fmla="*/ 1136 h 1136"/>
                    <a:gd name="T20" fmla="*/ 528 w 584"/>
                    <a:gd name="T21" fmla="*/ 1136 h 1136"/>
                    <a:gd name="T22" fmla="*/ 538 w 584"/>
                    <a:gd name="T23" fmla="*/ 1136 h 1136"/>
                    <a:gd name="T24" fmla="*/ 558 w 584"/>
                    <a:gd name="T25" fmla="*/ 1126 h 1136"/>
                    <a:gd name="T26" fmla="*/ 574 w 584"/>
                    <a:gd name="T27" fmla="*/ 1112 h 1136"/>
                    <a:gd name="T28" fmla="*/ 584 w 584"/>
                    <a:gd name="T29" fmla="*/ 1092 h 1136"/>
                    <a:gd name="T30" fmla="*/ 584 w 584"/>
                    <a:gd name="T31" fmla="*/ 58 h 1136"/>
                    <a:gd name="T32" fmla="*/ 584 w 584"/>
                    <a:gd name="T33" fmla="*/ 46 h 1136"/>
                    <a:gd name="T34" fmla="*/ 574 w 584"/>
                    <a:gd name="T35" fmla="*/ 26 h 1136"/>
                    <a:gd name="T36" fmla="*/ 558 w 584"/>
                    <a:gd name="T37" fmla="*/ 10 h 1136"/>
                    <a:gd name="T38" fmla="*/ 538 w 584"/>
                    <a:gd name="T39" fmla="*/ 2 h 1136"/>
                    <a:gd name="T40" fmla="*/ 528 w 584"/>
                    <a:gd name="T41" fmla="*/ 0 h 1136"/>
                    <a:gd name="T42" fmla="*/ 480 w 584"/>
                    <a:gd name="T43" fmla="*/ 18 h 1136"/>
                    <a:gd name="T44" fmla="*/ 488 w 584"/>
                    <a:gd name="T45" fmla="*/ 20 h 1136"/>
                    <a:gd name="T46" fmla="*/ 490 w 584"/>
                    <a:gd name="T47" fmla="*/ 28 h 1136"/>
                    <a:gd name="T48" fmla="*/ 490 w 584"/>
                    <a:gd name="T49" fmla="*/ 32 h 1136"/>
                    <a:gd name="T50" fmla="*/ 484 w 584"/>
                    <a:gd name="T51" fmla="*/ 36 h 1136"/>
                    <a:gd name="T52" fmla="*/ 480 w 584"/>
                    <a:gd name="T53" fmla="*/ 36 h 1136"/>
                    <a:gd name="T54" fmla="*/ 474 w 584"/>
                    <a:gd name="T55" fmla="*/ 34 h 1136"/>
                    <a:gd name="T56" fmla="*/ 472 w 584"/>
                    <a:gd name="T57" fmla="*/ 28 h 1136"/>
                    <a:gd name="T58" fmla="*/ 472 w 584"/>
                    <a:gd name="T59" fmla="*/ 24 h 1136"/>
                    <a:gd name="T60" fmla="*/ 476 w 584"/>
                    <a:gd name="T61" fmla="*/ 18 h 1136"/>
                    <a:gd name="T62" fmla="*/ 480 w 584"/>
                    <a:gd name="T63" fmla="*/ 18 h 1136"/>
                    <a:gd name="T64" fmla="*/ 348 w 584"/>
                    <a:gd name="T65" fmla="*/ 18 h 1136"/>
                    <a:gd name="T66" fmla="*/ 352 w 584"/>
                    <a:gd name="T67" fmla="*/ 20 h 1136"/>
                    <a:gd name="T68" fmla="*/ 354 w 584"/>
                    <a:gd name="T69" fmla="*/ 24 h 1136"/>
                    <a:gd name="T70" fmla="*/ 348 w 584"/>
                    <a:gd name="T71" fmla="*/ 30 h 1136"/>
                    <a:gd name="T72" fmla="*/ 236 w 584"/>
                    <a:gd name="T73" fmla="*/ 30 h 1136"/>
                    <a:gd name="T74" fmla="*/ 230 w 584"/>
                    <a:gd name="T75" fmla="*/ 24 h 1136"/>
                    <a:gd name="T76" fmla="*/ 232 w 584"/>
                    <a:gd name="T77" fmla="*/ 20 h 1136"/>
                    <a:gd name="T78" fmla="*/ 236 w 584"/>
                    <a:gd name="T79" fmla="*/ 18 h 1136"/>
                    <a:gd name="T80" fmla="*/ 246 w 584"/>
                    <a:gd name="T81" fmla="*/ 1104 h 1136"/>
                    <a:gd name="T82" fmla="*/ 240 w 584"/>
                    <a:gd name="T83" fmla="*/ 1102 h 1136"/>
                    <a:gd name="T84" fmla="*/ 232 w 584"/>
                    <a:gd name="T85" fmla="*/ 1092 h 1136"/>
                    <a:gd name="T86" fmla="*/ 230 w 584"/>
                    <a:gd name="T87" fmla="*/ 1086 h 1136"/>
                    <a:gd name="T88" fmla="*/ 234 w 584"/>
                    <a:gd name="T89" fmla="*/ 1074 h 1136"/>
                    <a:gd name="T90" fmla="*/ 246 w 584"/>
                    <a:gd name="T91" fmla="*/ 1070 h 1136"/>
                    <a:gd name="T92" fmla="*/ 336 w 584"/>
                    <a:gd name="T93" fmla="*/ 1070 h 1136"/>
                    <a:gd name="T94" fmla="*/ 348 w 584"/>
                    <a:gd name="T95" fmla="*/ 1074 h 1136"/>
                    <a:gd name="T96" fmla="*/ 354 w 584"/>
                    <a:gd name="T97" fmla="*/ 1086 h 1136"/>
                    <a:gd name="T98" fmla="*/ 352 w 584"/>
                    <a:gd name="T99" fmla="*/ 1092 h 1136"/>
                    <a:gd name="T100" fmla="*/ 344 w 584"/>
                    <a:gd name="T101" fmla="*/ 1102 h 1136"/>
                    <a:gd name="T102" fmla="*/ 336 w 584"/>
                    <a:gd name="T103" fmla="*/ 1104 h 1136"/>
                    <a:gd name="T104" fmla="*/ 22 w 584"/>
                    <a:gd name="T105" fmla="*/ 1042 h 1136"/>
                    <a:gd name="T106" fmla="*/ 560 w 584"/>
                    <a:gd name="T107" fmla="*/ 90 h 1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584" h="1136">
                      <a:moveTo>
                        <a:pt x="528" y="0"/>
                      </a:moveTo>
                      <a:lnTo>
                        <a:pt x="56" y="0"/>
                      </a:lnTo>
                      <a:lnTo>
                        <a:pt x="56" y="0"/>
                      </a:lnTo>
                      <a:lnTo>
                        <a:pt x="44" y="2"/>
                      </a:lnTo>
                      <a:lnTo>
                        <a:pt x="34" y="4"/>
                      </a:lnTo>
                      <a:lnTo>
                        <a:pt x="24" y="10"/>
                      </a:lnTo>
                      <a:lnTo>
                        <a:pt x="16" y="16"/>
                      </a:lnTo>
                      <a:lnTo>
                        <a:pt x="8" y="26"/>
                      </a:lnTo>
                      <a:lnTo>
                        <a:pt x="4" y="36"/>
                      </a:lnTo>
                      <a:lnTo>
                        <a:pt x="0" y="46"/>
                      </a:lnTo>
                      <a:lnTo>
                        <a:pt x="0" y="58"/>
                      </a:lnTo>
                      <a:lnTo>
                        <a:pt x="0" y="1080"/>
                      </a:lnTo>
                      <a:lnTo>
                        <a:pt x="0" y="1080"/>
                      </a:lnTo>
                      <a:lnTo>
                        <a:pt x="0" y="1092"/>
                      </a:lnTo>
                      <a:lnTo>
                        <a:pt x="4" y="1102"/>
                      </a:lnTo>
                      <a:lnTo>
                        <a:pt x="8" y="1112"/>
                      </a:lnTo>
                      <a:lnTo>
                        <a:pt x="16" y="1120"/>
                      </a:lnTo>
                      <a:lnTo>
                        <a:pt x="24" y="1126"/>
                      </a:lnTo>
                      <a:lnTo>
                        <a:pt x="34" y="1132"/>
                      </a:lnTo>
                      <a:lnTo>
                        <a:pt x="44" y="1136"/>
                      </a:lnTo>
                      <a:lnTo>
                        <a:pt x="56" y="1136"/>
                      </a:lnTo>
                      <a:lnTo>
                        <a:pt x="528" y="1136"/>
                      </a:lnTo>
                      <a:lnTo>
                        <a:pt x="528" y="1136"/>
                      </a:lnTo>
                      <a:lnTo>
                        <a:pt x="538" y="1136"/>
                      </a:lnTo>
                      <a:lnTo>
                        <a:pt x="550" y="1132"/>
                      </a:lnTo>
                      <a:lnTo>
                        <a:pt x="558" y="1126"/>
                      </a:lnTo>
                      <a:lnTo>
                        <a:pt x="568" y="1120"/>
                      </a:lnTo>
                      <a:lnTo>
                        <a:pt x="574" y="1112"/>
                      </a:lnTo>
                      <a:lnTo>
                        <a:pt x="580" y="1102"/>
                      </a:lnTo>
                      <a:lnTo>
                        <a:pt x="584" y="1092"/>
                      </a:lnTo>
                      <a:lnTo>
                        <a:pt x="584" y="1080"/>
                      </a:lnTo>
                      <a:lnTo>
                        <a:pt x="584" y="58"/>
                      </a:lnTo>
                      <a:lnTo>
                        <a:pt x="584" y="58"/>
                      </a:lnTo>
                      <a:lnTo>
                        <a:pt x="584" y="46"/>
                      </a:lnTo>
                      <a:lnTo>
                        <a:pt x="580" y="36"/>
                      </a:lnTo>
                      <a:lnTo>
                        <a:pt x="574" y="26"/>
                      </a:lnTo>
                      <a:lnTo>
                        <a:pt x="568" y="16"/>
                      </a:lnTo>
                      <a:lnTo>
                        <a:pt x="558" y="10"/>
                      </a:lnTo>
                      <a:lnTo>
                        <a:pt x="550" y="4"/>
                      </a:lnTo>
                      <a:lnTo>
                        <a:pt x="538" y="2"/>
                      </a:lnTo>
                      <a:lnTo>
                        <a:pt x="528" y="0"/>
                      </a:lnTo>
                      <a:lnTo>
                        <a:pt x="528" y="0"/>
                      </a:lnTo>
                      <a:close/>
                      <a:moveTo>
                        <a:pt x="480" y="18"/>
                      </a:moveTo>
                      <a:lnTo>
                        <a:pt x="480" y="18"/>
                      </a:lnTo>
                      <a:lnTo>
                        <a:pt x="484" y="18"/>
                      </a:lnTo>
                      <a:lnTo>
                        <a:pt x="488" y="20"/>
                      </a:lnTo>
                      <a:lnTo>
                        <a:pt x="490" y="24"/>
                      </a:lnTo>
                      <a:lnTo>
                        <a:pt x="490" y="28"/>
                      </a:lnTo>
                      <a:lnTo>
                        <a:pt x="490" y="28"/>
                      </a:lnTo>
                      <a:lnTo>
                        <a:pt x="490" y="32"/>
                      </a:lnTo>
                      <a:lnTo>
                        <a:pt x="488" y="34"/>
                      </a:lnTo>
                      <a:lnTo>
                        <a:pt x="484" y="36"/>
                      </a:lnTo>
                      <a:lnTo>
                        <a:pt x="480" y="36"/>
                      </a:lnTo>
                      <a:lnTo>
                        <a:pt x="480" y="36"/>
                      </a:lnTo>
                      <a:lnTo>
                        <a:pt x="476" y="36"/>
                      </a:lnTo>
                      <a:lnTo>
                        <a:pt x="474" y="34"/>
                      </a:lnTo>
                      <a:lnTo>
                        <a:pt x="472" y="32"/>
                      </a:lnTo>
                      <a:lnTo>
                        <a:pt x="472" y="28"/>
                      </a:lnTo>
                      <a:lnTo>
                        <a:pt x="472" y="28"/>
                      </a:lnTo>
                      <a:lnTo>
                        <a:pt x="472" y="24"/>
                      </a:lnTo>
                      <a:lnTo>
                        <a:pt x="474" y="20"/>
                      </a:lnTo>
                      <a:lnTo>
                        <a:pt x="476" y="18"/>
                      </a:lnTo>
                      <a:lnTo>
                        <a:pt x="480" y="18"/>
                      </a:lnTo>
                      <a:lnTo>
                        <a:pt x="480" y="18"/>
                      </a:lnTo>
                      <a:close/>
                      <a:moveTo>
                        <a:pt x="236" y="18"/>
                      </a:moveTo>
                      <a:lnTo>
                        <a:pt x="348" y="18"/>
                      </a:lnTo>
                      <a:lnTo>
                        <a:pt x="348" y="18"/>
                      </a:lnTo>
                      <a:lnTo>
                        <a:pt x="352" y="20"/>
                      </a:lnTo>
                      <a:lnTo>
                        <a:pt x="354" y="24"/>
                      </a:lnTo>
                      <a:lnTo>
                        <a:pt x="354" y="24"/>
                      </a:lnTo>
                      <a:lnTo>
                        <a:pt x="352" y="28"/>
                      </a:lnTo>
                      <a:lnTo>
                        <a:pt x="348" y="30"/>
                      </a:lnTo>
                      <a:lnTo>
                        <a:pt x="236" y="30"/>
                      </a:lnTo>
                      <a:lnTo>
                        <a:pt x="236" y="30"/>
                      </a:lnTo>
                      <a:lnTo>
                        <a:pt x="232" y="28"/>
                      </a:lnTo>
                      <a:lnTo>
                        <a:pt x="230" y="24"/>
                      </a:lnTo>
                      <a:lnTo>
                        <a:pt x="230" y="24"/>
                      </a:lnTo>
                      <a:lnTo>
                        <a:pt x="232" y="20"/>
                      </a:lnTo>
                      <a:lnTo>
                        <a:pt x="236" y="18"/>
                      </a:lnTo>
                      <a:lnTo>
                        <a:pt x="236" y="18"/>
                      </a:lnTo>
                      <a:close/>
                      <a:moveTo>
                        <a:pt x="336" y="1104"/>
                      </a:moveTo>
                      <a:lnTo>
                        <a:pt x="246" y="1104"/>
                      </a:lnTo>
                      <a:lnTo>
                        <a:pt x="246" y="1104"/>
                      </a:lnTo>
                      <a:lnTo>
                        <a:pt x="240" y="1102"/>
                      </a:lnTo>
                      <a:lnTo>
                        <a:pt x="234" y="1098"/>
                      </a:lnTo>
                      <a:lnTo>
                        <a:pt x="232" y="1092"/>
                      </a:lnTo>
                      <a:lnTo>
                        <a:pt x="230" y="1086"/>
                      </a:lnTo>
                      <a:lnTo>
                        <a:pt x="230" y="1086"/>
                      </a:lnTo>
                      <a:lnTo>
                        <a:pt x="232" y="1080"/>
                      </a:lnTo>
                      <a:lnTo>
                        <a:pt x="234" y="1074"/>
                      </a:lnTo>
                      <a:lnTo>
                        <a:pt x="240" y="1070"/>
                      </a:lnTo>
                      <a:lnTo>
                        <a:pt x="246" y="1070"/>
                      </a:lnTo>
                      <a:lnTo>
                        <a:pt x="336" y="1070"/>
                      </a:lnTo>
                      <a:lnTo>
                        <a:pt x="336" y="1070"/>
                      </a:lnTo>
                      <a:lnTo>
                        <a:pt x="344" y="1070"/>
                      </a:lnTo>
                      <a:lnTo>
                        <a:pt x="348" y="1074"/>
                      </a:lnTo>
                      <a:lnTo>
                        <a:pt x="352" y="1080"/>
                      </a:lnTo>
                      <a:lnTo>
                        <a:pt x="354" y="1086"/>
                      </a:lnTo>
                      <a:lnTo>
                        <a:pt x="354" y="1086"/>
                      </a:lnTo>
                      <a:lnTo>
                        <a:pt x="352" y="1092"/>
                      </a:lnTo>
                      <a:lnTo>
                        <a:pt x="348" y="1098"/>
                      </a:lnTo>
                      <a:lnTo>
                        <a:pt x="344" y="1102"/>
                      </a:lnTo>
                      <a:lnTo>
                        <a:pt x="336" y="1104"/>
                      </a:lnTo>
                      <a:lnTo>
                        <a:pt x="336" y="1104"/>
                      </a:lnTo>
                      <a:close/>
                      <a:moveTo>
                        <a:pt x="560" y="1042"/>
                      </a:moveTo>
                      <a:lnTo>
                        <a:pt x="22" y="1042"/>
                      </a:lnTo>
                      <a:lnTo>
                        <a:pt x="22" y="90"/>
                      </a:lnTo>
                      <a:lnTo>
                        <a:pt x="560" y="90"/>
                      </a:lnTo>
                      <a:lnTo>
                        <a:pt x="560" y="1042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7" name="组 16"/>
              <p:cNvGrpSpPr/>
              <p:nvPr/>
            </p:nvGrpSpPr>
            <p:grpSpPr>
              <a:xfrm>
                <a:off x="10389366" y="4313149"/>
                <a:ext cx="887897" cy="1580878"/>
                <a:chOff x="4999325" y="992495"/>
                <a:chExt cx="1030656" cy="1835058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4999325" y="1422306"/>
                  <a:ext cx="1030656" cy="1405247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4999325" y="1136647"/>
                  <a:ext cx="1030656" cy="28566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4999325" y="994552"/>
                  <a:ext cx="1030656" cy="155452"/>
                </a:xfrm>
                <a:prstGeom prst="rect">
                  <a:avLst/>
                </a:prstGeom>
                <a:solidFill>
                  <a:srgbClr val="29579A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1" name="矩形 20"/>
                <p:cNvSpPr/>
                <p:nvPr/>
              </p:nvSpPr>
              <p:spPr>
                <a:xfrm>
                  <a:off x="5053050" y="1047693"/>
                  <a:ext cx="48280" cy="44832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2" name="矩形 21"/>
                <p:cNvSpPr/>
                <p:nvPr/>
              </p:nvSpPr>
              <p:spPr>
                <a:xfrm>
                  <a:off x="5107988" y="1047693"/>
                  <a:ext cx="17458" cy="44832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>
                  <a:off x="5132105" y="1047338"/>
                  <a:ext cx="17458" cy="44832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pic>
              <p:nvPicPr>
                <p:cNvPr id="24" name="图片 23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 flipV="1">
                  <a:off x="5811735" y="1063261"/>
                  <a:ext cx="24311" cy="4734"/>
                </a:xfrm>
                <a:prstGeom prst="rect">
                  <a:avLst/>
                </a:prstGeom>
                <a:ln>
                  <a:noFill/>
                </a:ln>
                <a:effectLst/>
              </p:spPr>
            </p:pic>
            <p:pic>
              <p:nvPicPr>
                <p:cNvPr id="25" name="图片 24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 flipV="1">
                  <a:off x="5871525" y="1052504"/>
                  <a:ext cx="26247" cy="26247"/>
                </a:xfrm>
                <a:prstGeom prst="rect">
                  <a:avLst/>
                </a:prstGeom>
                <a:ln>
                  <a:noFill/>
                </a:ln>
                <a:effectLst/>
              </p:spPr>
            </p:pic>
            <p:pic>
              <p:nvPicPr>
                <p:cNvPr id="26" name="图片 25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 flipV="1">
                  <a:off x="5933251" y="1052397"/>
                  <a:ext cx="26463" cy="26463"/>
                </a:xfrm>
                <a:prstGeom prst="rect">
                  <a:avLst/>
                </a:prstGeom>
                <a:ln>
                  <a:noFill/>
                </a:ln>
                <a:effectLst/>
              </p:spPr>
            </p:pic>
            <p:sp>
              <p:nvSpPr>
                <p:cNvPr id="27" name="文本框 26"/>
                <p:cNvSpPr txBox="1"/>
                <p:nvPr/>
              </p:nvSpPr>
              <p:spPr>
                <a:xfrm>
                  <a:off x="4999325" y="992495"/>
                  <a:ext cx="1030656" cy="153888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kumimoji="1" lang="en-US" altLang="zh-CN" sz="400" dirty="0" smtClean="0">
                      <a:solidFill>
                        <a:prstClr val="white"/>
                      </a:solidFill>
                    </a:rPr>
                    <a:t>Document</a:t>
                  </a:r>
                  <a:r>
                    <a:rPr kumimoji="1" lang="zh-CN" altLang="en-US" sz="400" dirty="0" smtClean="0">
                      <a:solidFill>
                        <a:prstClr val="white"/>
                      </a:solidFill>
                    </a:rPr>
                    <a:t> </a:t>
                  </a:r>
                  <a:r>
                    <a:rPr kumimoji="1" lang="en-US" altLang="zh-CN" sz="400" dirty="0" smtClean="0">
                      <a:solidFill>
                        <a:prstClr val="white"/>
                      </a:solidFill>
                    </a:rPr>
                    <a:t>-</a:t>
                  </a:r>
                  <a:r>
                    <a:rPr kumimoji="1" lang="zh-CN" altLang="en-US" sz="400" dirty="0" smtClean="0">
                      <a:solidFill>
                        <a:prstClr val="white"/>
                      </a:solidFill>
                    </a:rPr>
                    <a:t> </a:t>
                  </a:r>
                  <a:r>
                    <a:rPr kumimoji="1" lang="en-US" altLang="zh-CN" sz="400" dirty="0" smtClean="0">
                      <a:solidFill>
                        <a:prstClr val="white"/>
                      </a:solidFill>
                    </a:rPr>
                    <a:t>Word</a:t>
                  </a:r>
                  <a:endParaRPr kumimoji="1" lang="zh-CN" altLang="en-US" sz="400" dirty="0" smtClean="0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28" name="组 27"/>
                <p:cNvGrpSpPr/>
                <p:nvPr/>
              </p:nvGrpSpPr>
              <p:grpSpPr>
                <a:xfrm>
                  <a:off x="5083982" y="1539113"/>
                  <a:ext cx="865610" cy="1129855"/>
                  <a:chOff x="5478701" y="2112232"/>
                  <a:chExt cx="2910999" cy="2710108"/>
                </a:xfrm>
              </p:grpSpPr>
              <p:sp>
                <p:nvSpPr>
                  <p:cNvPr id="29" name="矩形 28"/>
                  <p:cNvSpPr/>
                  <p:nvPr/>
                </p:nvSpPr>
                <p:spPr>
                  <a:xfrm>
                    <a:off x="5478701" y="2112232"/>
                    <a:ext cx="2910999" cy="271010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cxnSp>
                <p:nvCxnSpPr>
                  <p:cNvPr id="30" name="直线连接符 29"/>
                  <p:cNvCxnSpPr/>
                  <p:nvPr/>
                </p:nvCxnSpPr>
                <p:spPr>
                  <a:xfrm>
                    <a:off x="5837311" y="2420938"/>
                    <a:ext cx="2193778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矩形 30"/>
                  <p:cNvSpPr/>
                  <p:nvPr/>
                </p:nvSpPr>
                <p:spPr>
                  <a:xfrm>
                    <a:off x="5837311" y="2644443"/>
                    <a:ext cx="675421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32" name="矩形 31"/>
                  <p:cNvSpPr/>
                  <p:nvPr/>
                </p:nvSpPr>
                <p:spPr>
                  <a:xfrm>
                    <a:off x="5837311" y="283323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33" name="矩形 32"/>
                  <p:cNvSpPr/>
                  <p:nvPr/>
                </p:nvSpPr>
                <p:spPr>
                  <a:xfrm>
                    <a:off x="5837311" y="3018713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34" name="矩形 33"/>
                  <p:cNvSpPr/>
                  <p:nvPr/>
                </p:nvSpPr>
                <p:spPr>
                  <a:xfrm>
                    <a:off x="5837311" y="320419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35" name="矩形 34"/>
                  <p:cNvSpPr/>
                  <p:nvPr/>
                </p:nvSpPr>
                <p:spPr>
                  <a:xfrm>
                    <a:off x="5837311" y="338967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36" name="矩形 35"/>
                  <p:cNvSpPr/>
                  <p:nvPr/>
                </p:nvSpPr>
                <p:spPr>
                  <a:xfrm>
                    <a:off x="5837311" y="357515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37" name="矩形 36"/>
                  <p:cNvSpPr/>
                  <p:nvPr/>
                </p:nvSpPr>
                <p:spPr>
                  <a:xfrm>
                    <a:off x="5837311" y="376063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38" name="矩形 37"/>
                  <p:cNvSpPr/>
                  <p:nvPr/>
                </p:nvSpPr>
                <p:spPr>
                  <a:xfrm>
                    <a:off x="5837310" y="394611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sp>
        <p:nvSpPr>
          <p:cNvPr id="106" name="文本框 105"/>
          <p:cNvSpPr txBox="1"/>
          <p:nvPr/>
        </p:nvSpPr>
        <p:spPr>
          <a:xfrm>
            <a:off x="329970" y="2959175"/>
            <a:ext cx="3315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Produced</a:t>
            </a:r>
            <a:r>
              <a:rPr kumimoji="1" lang="zh-CN" altLang="en-US" sz="2400" dirty="0" smtClean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by</a:t>
            </a:r>
            <a:r>
              <a:rPr kumimoji="1" lang="zh-CN" altLang="en-US" sz="2400" dirty="0" smtClean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OfficePLUS</a:t>
            </a:r>
            <a:endParaRPr kumimoji="1" lang="zh-CN" altLang="en-US" sz="2400" dirty="0">
              <a:solidFill>
                <a:schemeClr val="bg1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grpSp>
        <p:nvGrpSpPr>
          <p:cNvPr id="107" name="组 106"/>
          <p:cNvGrpSpPr/>
          <p:nvPr/>
        </p:nvGrpSpPr>
        <p:grpSpPr>
          <a:xfrm>
            <a:off x="457216" y="2201063"/>
            <a:ext cx="4932546" cy="499442"/>
            <a:chOff x="312653" y="2839337"/>
            <a:chExt cx="11584436" cy="1172976"/>
          </a:xfrm>
          <a:solidFill>
            <a:schemeClr val="bg1"/>
          </a:solidFill>
        </p:grpSpPr>
        <p:grpSp>
          <p:nvGrpSpPr>
            <p:cNvPr id="108" name="组 107"/>
            <p:cNvGrpSpPr/>
            <p:nvPr/>
          </p:nvGrpSpPr>
          <p:grpSpPr>
            <a:xfrm>
              <a:off x="312653" y="2839337"/>
              <a:ext cx="1118258" cy="1172976"/>
              <a:chOff x="1155700" y="579438"/>
              <a:chExt cx="1038225" cy="1089025"/>
            </a:xfrm>
            <a:grpFill/>
          </p:grpSpPr>
          <p:sp>
            <p:nvSpPr>
              <p:cNvPr id="138" name="Freeform 12"/>
              <p:cNvSpPr>
                <a:spLocks/>
              </p:cNvSpPr>
              <p:nvPr/>
            </p:nvSpPr>
            <p:spPr bwMode="auto">
              <a:xfrm>
                <a:off x="1835150" y="730250"/>
                <a:ext cx="358775" cy="787400"/>
              </a:xfrm>
              <a:custGeom>
                <a:avLst/>
                <a:gdLst>
                  <a:gd name="T0" fmla="*/ 203 w 226"/>
                  <a:gd name="T1" fmla="*/ 0 h 496"/>
                  <a:gd name="T2" fmla="*/ 0 w 226"/>
                  <a:gd name="T3" fmla="*/ 0 h 496"/>
                  <a:gd name="T4" fmla="*/ 0 w 226"/>
                  <a:gd name="T5" fmla="*/ 68 h 496"/>
                  <a:gd name="T6" fmla="*/ 180 w 226"/>
                  <a:gd name="T7" fmla="*/ 68 h 496"/>
                  <a:gd name="T8" fmla="*/ 180 w 226"/>
                  <a:gd name="T9" fmla="*/ 90 h 496"/>
                  <a:gd name="T10" fmla="*/ 0 w 226"/>
                  <a:gd name="T11" fmla="*/ 90 h 496"/>
                  <a:gd name="T12" fmla="*/ 0 w 226"/>
                  <a:gd name="T13" fmla="*/ 135 h 496"/>
                  <a:gd name="T14" fmla="*/ 180 w 226"/>
                  <a:gd name="T15" fmla="*/ 135 h 496"/>
                  <a:gd name="T16" fmla="*/ 180 w 226"/>
                  <a:gd name="T17" fmla="*/ 158 h 496"/>
                  <a:gd name="T18" fmla="*/ 0 w 226"/>
                  <a:gd name="T19" fmla="*/ 158 h 496"/>
                  <a:gd name="T20" fmla="*/ 0 w 226"/>
                  <a:gd name="T21" fmla="*/ 203 h 496"/>
                  <a:gd name="T22" fmla="*/ 180 w 226"/>
                  <a:gd name="T23" fmla="*/ 203 h 496"/>
                  <a:gd name="T24" fmla="*/ 180 w 226"/>
                  <a:gd name="T25" fmla="*/ 225 h 496"/>
                  <a:gd name="T26" fmla="*/ 0 w 226"/>
                  <a:gd name="T27" fmla="*/ 225 h 496"/>
                  <a:gd name="T28" fmla="*/ 0 w 226"/>
                  <a:gd name="T29" fmla="*/ 271 h 496"/>
                  <a:gd name="T30" fmla="*/ 180 w 226"/>
                  <a:gd name="T31" fmla="*/ 271 h 496"/>
                  <a:gd name="T32" fmla="*/ 180 w 226"/>
                  <a:gd name="T33" fmla="*/ 293 h 496"/>
                  <a:gd name="T34" fmla="*/ 0 w 226"/>
                  <a:gd name="T35" fmla="*/ 293 h 496"/>
                  <a:gd name="T36" fmla="*/ 0 w 226"/>
                  <a:gd name="T37" fmla="*/ 338 h 496"/>
                  <a:gd name="T38" fmla="*/ 180 w 226"/>
                  <a:gd name="T39" fmla="*/ 338 h 496"/>
                  <a:gd name="T40" fmla="*/ 180 w 226"/>
                  <a:gd name="T41" fmla="*/ 361 h 496"/>
                  <a:gd name="T42" fmla="*/ 0 w 226"/>
                  <a:gd name="T43" fmla="*/ 361 h 496"/>
                  <a:gd name="T44" fmla="*/ 0 w 226"/>
                  <a:gd name="T45" fmla="*/ 406 h 496"/>
                  <a:gd name="T46" fmla="*/ 180 w 226"/>
                  <a:gd name="T47" fmla="*/ 406 h 496"/>
                  <a:gd name="T48" fmla="*/ 180 w 226"/>
                  <a:gd name="T49" fmla="*/ 428 h 496"/>
                  <a:gd name="T50" fmla="*/ 0 w 226"/>
                  <a:gd name="T51" fmla="*/ 428 h 496"/>
                  <a:gd name="T52" fmla="*/ 0 w 226"/>
                  <a:gd name="T53" fmla="*/ 496 h 496"/>
                  <a:gd name="T54" fmla="*/ 203 w 226"/>
                  <a:gd name="T55" fmla="*/ 496 h 496"/>
                  <a:gd name="T56" fmla="*/ 203 w 226"/>
                  <a:gd name="T57" fmla="*/ 496 h 496"/>
                  <a:gd name="T58" fmla="*/ 214 w 226"/>
                  <a:gd name="T59" fmla="*/ 496 h 496"/>
                  <a:gd name="T60" fmla="*/ 220 w 226"/>
                  <a:gd name="T61" fmla="*/ 490 h 496"/>
                  <a:gd name="T62" fmla="*/ 226 w 226"/>
                  <a:gd name="T63" fmla="*/ 484 h 496"/>
                  <a:gd name="T64" fmla="*/ 226 w 226"/>
                  <a:gd name="T65" fmla="*/ 473 h 496"/>
                  <a:gd name="T66" fmla="*/ 226 w 226"/>
                  <a:gd name="T67" fmla="*/ 23 h 496"/>
                  <a:gd name="T68" fmla="*/ 226 w 226"/>
                  <a:gd name="T69" fmla="*/ 23 h 496"/>
                  <a:gd name="T70" fmla="*/ 226 w 226"/>
                  <a:gd name="T71" fmla="*/ 12 h 496"/>
                  <a:gd name="T72" fmla="*/ 220 w 226"/>
                  <a:gd name="T73" fmla="*/ 6 h 496"/>
                  <a:gd name="T74" fmla="*/ 214 w 226"/>
                  <a:gd name="T75" fmla="*/ 0 h 496"/>
                  <a:gd name="T76" fmla="*/ 203 w 226"/>
                  <a:gd name="T77" fmla="*/ 0 h 496"/>
                  <a:gd name="T78" fmla="*/ 203 w 226"/>
                  <a:gd name="T79" fmla="*/ 0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6" h="496">
                    <a:moveTo>
                      <a:pt x="203" y="0"/>
                    </a:moveTo>
                    <a:lnTo>
                      <a:pt x="0" y="0"/>
                    </a:lnTo>
                    <a:lnTo>
                      <a:pt x="0" y="68"/>
                    </a:lnTo>
                    <a:lnTo>
                      <a:pt x="180" y="68"/>
                    </a:lnTo>
                    <a:lnTo>
                      <a:pt x="180" y="90"/>
                    </a:lnTo>
                    <a:lnTo>
                      <a:pt x="0" y="90"/>
                    </a:lnTo>
                    <a:lnTo>
                      <a:pt x="0" y="135"/>
                    </a:lnTo>
                    <a:lnTo>
                      <a:pt x="180" y="135"/>
                    </a:lnTo>
                    <a:lnTo>
                      <a:pt x="180" y="158"/>
                    </a:lnTo>
                    <a:lnTo>
                      <a:pt x="0" y="158"/>
                    </a:lnTo>
                    <a:lnTo>
                      <a:pt x="0" y="203"/>
                    </a:lnTo>
                    <a:lnTo>
                      <a:pt x="180" y="203"/>
                    </a:lnTo>
                    <a:lnTo>
                      <a:pt x="180" y="225"/>
                    </a:lnTo>
                    <a:lnTo>
                      <a:pt x="0" y="225"/>
                    </a:lnTo>
                    <a:lnTo>
                      <a:pt x="0" y="271"/>
                    </a:lnTo>
                    <a:lnTo>
                      <a:pt x="180" y="271"/>
                    </a:lnTo>
                    <a:lnTo>
                      <a:pt x="180" y="293"/>
                    </a:lnTo>
                    <a:lnTo>
                      <a:pt x="0" y="293"/>
                    </a:lnTo>
                    <a:lnTo>
                      <a:pt x="0" y="338"/>
                    </a:lnTo>
                    <a:lnTo>
                      <a:pt x="180" y="338"/>
                    </a:lnTo>
                    <a:lnTo>
                      <a:pt x="180" y="361"/>
                    </a:lnTo>
                    <a:lnTo>
                      <a:pt x="0" y="361"/>
                    </a:lnTo>
                    <a:lnTo>
                      <a:pt x="0" y="406"/>
                    </a:lnTo>
                    <a:lnTo>
                      <a:pt x="180" y="406"/>
                    </a:lnTo>
                    <a:lnTo>
                      <a:pt x="180" y="428"/>
                    </a:lnTo>
                    <a:lnTo>
                      <a:pt x="0" y="428"/>
                    </a:lnTo>
                    <a:lnTo>
                      <a:pt x="0" y="496"/>
                    </a:lnTo>
                    <a:lnTo>
                      <a:pt x="203" y="496"/>
                    </a:lnTo>
                    <a:lnTo>
                      <a:pt x="203" y="496"/>
                    </a:lnTo>
                    <a:lnTo>
                      <a:pt x="214" y="496"/>
                    </a:lnTo>
                    <a:lnTo>
                      <a:pt x="220" y="490"/>
                    </a:lnTo>
                    <a:lnTo>
                      <a:pt x="226" y="484"/>
                    </a:lnTo>
                    <a:lnTo>
                      <a:pt x="226" y="473"/>
                    </a:lnTo>
                    <a:lnTo>
                      <a:pt x="226" y="23"/>
                    </a:lnTo>
                    <a:lnTo>
                      <a:pt x="226" y="23"/>
                    </a:lnTo>
                    <a:lnTo>
                      <a:pt x="226" y="12"/>
                    </a:lnTo>
                    <a:lnTo>
                      <a:pt x="220" y="6"/>
                    </a:lnTo>
                    <a:lnTo>
                      <a:pt x="214" y="0"/>
                    </a:lnTo>
                    <a:lnTo>
                      <a:pt x="203" y="0"/>
                    </a:lnTo>
                    <a:lnTo>
                      <a:pt x="20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9" name="Freeform 13"/>
              <p:cNvSpPr>
                <a:spLocks noEditPoints="1"/>
              </p:cNvSpPr>
              <p:nvPr/>
            </p:nvSpPr>
            <p:spPr bwMode="auto">
              <a:xfrm>
                <a:off x="1155700" y="579438"/>
                <a:ext cx="644525" cy="1089025"/>
              </a:xfrm>
              <a:custGeom>
                <a:avLst/>
                <a:gdLst>
                  <a:gd name="T0" fmla="*/ 406 w 406"/>
                  <a:gd name="T1" fmla="*/ 686 h 686"/>
                  <a:gd name="T2" fmla="*/ 0 w 406"/>
                  <a:gd name="T3" fmla="*/ 95 h 686"/>
                  <a:gd name="T4" fmla="*/ 102 w 406"/>
                  <a:gd name="T5" fmla="*/ 214 h 686"/>
                  <a:gd name="T6" fmla="*/ 124 w 406"/>
                  <a:gd name="T7" fmla="*/ 371 h 686"/>
                  <a:gd name="T8" fmla="*/ 130 w 406"/>
                  <a:gd name="T9" fmla="*/ 377 h 686"/>
                  <a:gd name="T10" fmla="*/ 130 w 406"/>
                  <a:gd name="T11" fmla="*/ 382 h 686"/>
                  <a:gd name="T12" fmla="*/ 130 w 406"/>
                  <a:gd name="T13" fmla="*/ 388 h 686"/>
                  <a:gd name="T14" fmla="*/ 130 w 406"/>
                  <a:gd name="T15" fmla="*/ 399 h 686"/>
                  <a:gd name="T16" fmla="*/ 130 w 406"/>
                  <a:gd name="T17" fmla="*/ 388 h 686"/>
                  <a:gd name="T18" fmla="*/ 130 w 406"/>
                  <a:gd name="T19" fmla="*/ 382 h 686"/>
                  <a:gd name="T20" fmla="*/ 130 w 406"/>
                  <a:gd name="T21" fmla="*/ 377 h 686"/>
                  <a:gd name="T22" fmla="*/ 135 w 406"/>
                  <a:gd name="T23" fmla="*/ 371 h 686"/>
                  <a:gd name="T24" fmla="*/ 220 w 406"/>
                  <a:gd name="T25" fmla="*/ 208 h 686"/>
                  <a:gd name="T26" fmla="*/ 254 w 406"/>
                  <a:gd name="T27" fmla="*/ 371 h 686"/>
                  <a:gd name="T28" fmla="*/ 254 w 406"/>
                  <a:gd name="T29" fmla="*/ 377 h 686"/>
                  <a:gd name="T30" fmla="*/ 254 w 406"/>
                  <a:gd name="T31" fmla="*/ 382 h 686"/>
                  <a:gd name="T32" fmla="*/ 254 w 406"/>
                  <a:gd name="T33" fmla="*/ 394 h 686"/>
                  <a:gd name="T34" fmla="*/ 254 w 406"/>
                  <a:gd name="T35" fmla="*/ 399 h 686"/>
                  <a:gd name="T36" fmla="*/ 259 w 406"/>
                  <a:gd name="T37" fmla="*/ 394 h 686"/>
                  <a:gd name="T38" fmla="*/ 259 w 406"/>
                  <a:gd name="T39" fmla="*/ 388 h 686"/>
                  <a:gd name="T40" fmla="*/ 259 w 406"/>
                  <a:gd name="T41" fmla="*/ 377 h 686"/>
                  <a:gd name="T42" fmla="*/ 259 w 406"/>
                  <a:gd name="T43" fmla="*/ 371 h 686"/>
                  <a:gd name="T44" fmla="*/ 344 w 406"/>
                  <a:gd name="T45" fmla="*/ 202 h 686"/>
                  <a:gd name="T46" fmla="*/ 226 w 406"/>
                  <a:gd name="T47" fmla="*/ 456 h 686"/>
                  <a:gd name="T48" fmla="*/ 192 w 406"/>
                  <a:gd name="T49" fmla="*/ 298 h 686"/>
                  <a:gd name="T50" fmla="*/ 192 w 406"/>
                  <a:gd name="T51" fmla="*/ 292 h 686"/>
                  <a:gd name="T52" fmla="*/ 192 w 406"/>
                  <a:gd name="T53" fmla="*/ 281 h 686"/>
                  <a:gd name="T54" fmla="*/ 192 w 406"/>
                  <a:gd name="T55" fmla="*/ 275 h 686"/>
                  <a:gd name="T56" fmla="*/ 192 w 406"/>
                  <a:gd name="T57" fmla="*/ 270 h 686"/>
                  <a:gd name="T58" fmla="*/ 192 w 406"/>
                  <a:gd name="T59" fmla="*/ 275 h 686"/>
                  <a:gd name="T60" fmla="*/ 186 w 406"/>
                  <a:gd name="T61" fmla="*/ 281 h 686"/>
                  <a:gd name="T62" fmla="*/ 186 w 406"/>
                  <a:gd name="T63" fmla="*/ 292 h 686"/>
                  <a:gd name="T64" fmla="*/ 186 w 406"/>
                  <a:gd name="T65" fmla="*/ 298 h 686"/>
                  <a:gd name="T66" fmla="*/ 102 w 406"/>
                  <a:gd name="T67" fmla="*/ 444 h 686"/>
                  <a:gd name="T68" fmla="*/ 102 w 406"/>
                  <a:gd name="T69" fmla="*/ 214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06" h="686">
                    <a:moveTo>
                      <a:pt x="0" y="591"/>
                    </a:moveTo>
                    <a:lnTo>
                      <a:pt x="406" y="686"/>
                    </a:lnTo>
                    <a:lnTo>
                      <a:pt x="406" y="0"/>
                    </a:lnTo>
                    <a:lnTo>
                      <a:pt x="0" y="95"/>
                    </a:lnTo>
                    <a:lnTo>
                      <a:pt x="0" y="591"/>
                    </a:lnTo>
                    <a:close/>
                    <a:moveTo>
                      <a:pt x="102" y="214"/>
                    </a:moveTo>
                    <a:lnTo>
                      <a:pt x="124" y="371"/>
                    </a:lnTo>
                    <a:lnTo>
                      <a:pt x="124" y="371"/>
                    </a:lnTo>
                    <a:lnTo>
                      <a:pt x="130" y="377"/>
                    </a:lnTo>
                    <a:lnTo>
                      <a:pt x="130" y="377"/>
                    </a:lnTo>
                    <a:lnTo>
                      <a:pt x="130" y="382"/>
                    </a:lnTo>
                    <a:lnTo>
                      <a:pt x="130" y="382"/>
                    </a:lnTo>
                    <a:lnTo>
                      <a:pt x="130" y="388"/>
                    </a:lnTo>
                    <a:lnTo>
                      <a:pt x="130" y="388"/>
                    </a:lnTo>
                    <a:lnTo>
                      <a:pt x="130" y="399"/>
                    </a:lnTo>
                    <a:lnTo>
                      <a:pt x="130" y="399"/>
                    </a:lnTo>
                    <a:lnTo>
                      <a:pt x="130" y="399"/>
                    </a:lnTo>
                    <a:lnTo>
                      <a:pt x="130" y="388"/>
                    </a:lnTo>
                    <a:lnTo>
                      <a:pt x="130" y="388"/>
                    </a:lnTo>
                    <a:lnTo>
                      <a:pt x="130" y="382"/>
                    </a:lnTo>
                    <a:lnTo>
                      <a:pt x="130" y="382"/>
                    </a:lnTo>
                    <a:lnTo>
                      <a:pt x="130" y="377"/>
                    </a:lnTo>
                    <a:lnTo>
                      <a:pt x="130" y="377"/>
                    </a:lnTo>
                    <a:lnTo>
                      <a:pt x="135" y="371"/>
                    </a:lnTo>
                    <a:lnTo>
                      <a:pt x="169" y="208"/>
                    </a:lnTo>
                    <a:lnTo>
                      <a:pt x="220" y="208"/>
                    </a:lnTo>
                    <a:lnTo>
                      <a:pt x="254" y="371"/>
                    </a:lnTo>
                    <a:lnTo>
                      <a:pt x="254" y="371"/>
                    </a:lnTo>
                    <a:lnTo>
                      <a:pt x="254" y="377"/>
                    </a:lnTo>
                    <a:lnTo>
                      <a:pt x="254" y="377"/>
                    </a:lnTo>
                    <a:lnTo>
                      <a:pt x="254" y="382"/>
                    </a:lnTo>
                    <a:lnTo>
                      <a:pt x="254" y="382"/>
                    </a:lnTo>
                    <a:lnTo>
                      <a:pt x="254" y="394"/>
                    </a:lnTo>
                    <a:lnTo>
                      <a:pt x="254" y="394"/>
                    </a:lnTo>
                    <a:lnTo>
                      <a:pt x="254" y="399"/>
                    </a:lnTo>
                    <a:lnTo>
                      <a:pt x="254" y="399"/>
                    </a:lnTo>
                    <a:lnTo>
                      <a:pt x="254" y="399"/>
                    </a:lnTo>
                    <a:lnTo>
                      <a:pt x="259" y="394"/>
                    </a:lnTo>
                    <a:lnTo>
                      <a:pt x="259" y="394"/>
                    </a:lnTo>
                    <a:lnTo>
                      <a:pt x="259" y="388"/>
                    </a:lnTo>
                    <a:lnTo>
                      <a:pt x="259" y="388"/>
                    </a:lnTo>
                    <a:lnTo>
                      <a:pt x="259" y="377"/>
                    </a:lnTo>
                    <a:lnTo>
                      <a:pt x="259" y="377"/>
                    </a:lnTo>
                    <a:lnTo>
                      <a:pt x="259" y="371"/>
                    </a:lnTo>
                    <a:lnTo>
                      <a:pt x="287" y="202"/>
                    </a:lnTo>
                    <a:lnTo>
                      <a:pt x="344" y="202"/>
                    </a:lnTo>
                    <a:lnTo>
                      <a:pt x="282" y="456"/>
                    </a:lnTo>
                    <a:lnTo>
                      <a:pt x="226" y="456"/>
                    </a:lnTo>
                    <a:lnTo>
                      <a:pt x="192" y="298"/>
                    </a:lnTo>
                    <a:lnTo>
                      <a:pt x="192" y="298"/>
                    </a:lnTo>
                    <a:lnTo>
                      <a:pt x="192" y="292"/>
                    </a:lnTo>
                    <a:lnTo>
                      <a:pt x="192" y="292"/>
                    </a:lnTo>
                    <a:lnTo>
                      <a:pt x="192" y="281"/>
                    </a:lnTo>
                    <a:lnTo>
                      <a:pt x="192" y="281"/>
                    </a:lnTo>
                    <a:lnTo>
                      <a:pt x="192" y="275"/>
                    </a:lnTo>
                    <a:lnTo>
                      <a:pt x="192" y="275"/>
                    </a:lnTo>
                    <a:lnTo>
                      <a:pt x="192" y="270"/>
                    </a:lnTo>
                    <a:lnTo>
                      <a:pt x="192" y="270"/>
                    </a:lnTo>
                    <a:lnTo>
                      <a:pt x="192" y="270"/>
                    </a:lnTo>
                    <a:lnTo>
                      <a:pt x="192" y="275"/>
                    </a:lnTo>
                    <a:lnTo>
                      <a:pt x="192" y="275"/>
                    </a:lnTo>
                    <a:lnTo>
                      <a:pt x="186" y="281"/>
                    </a:lnTo>
                    <a:lnTo>
                      <a:pt x="186" y="281"/>
                    </a:lnTo>
                    <a:lnTo>
                      <a:pt x="186" y="292"/>
                    </a:lnTo>
                    <a:lnTo>
                      <a:pt x="186" y="292"/>
                    </a:lnTo>
                    <a:lnTo>
                      <a:pt x="186" y="298"/>
                    </a:lnTo>
                    <a:lnTo>
                      <a:pt x="152" y="450"/>
                    </a:lnTo>
                    <a:lnTo>
                      <a:pt x="102" y="444"/>
                    </a:lnTo>
                    <a:lnTo>
                      <a:pt x="57" y="219"/>
                    </a:lnTo>
                    <a:lnTo>
                      <a:pt x="102" y="2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109" name="组 108"/>
            <p:cNvGrpSpPr/>
            <p:nvPr/>
          </p:nvGrpSpPr>
          <p:grpSpPr>
            <a:xfrm>
              <a:off x="2058435" y="2869423"/>
              <a:ext cx="1112804" cy="1112804"/>
              <a:chOff x="1060450" y="2343150"/>
              <a:chExt cx="1117600" cy="1117600"/>
            </a:xfrm>
            <a:grpFill/>
          </p:grpSpPr>
          <p:sp>
            <p:nvSpPr>
              <p:cNvPr id="136" name="Freeform 30"/>
              <p:cNvSpPr>
                <a:spLocks noEditPoints="1"/>
              </p:cNvSpPr>
              <p:nvPr/>
            </p:nvSpPr>
            <p:spPr bwMode="auto">
              <a:xfrm>
                <a:off x="1746250" y="2457450"/>
                <a:ext cx="431800" cy="863600"/>
              </a:xfrm>
              <a:custGeom>
                <a:avLst/>
                <a:gdLst>
                  <a:gd name="T0" fmla="*/ 256 w 272"/>
                  <a:gd name="T1" fmla="*/ 0 h 544"/>
                  <a:gd name="T2" fmla="*/ 0 w 272"/>
                  <a:gd name="T3" fmla="*/ 0 h 544"/>
                  <a:gd name="T4" fmla="*/ 0 w 272"/>
                  <a:gd name="T5" fmla="*/ 64 h 544"/>
                  <a:gd name="T6" fmla="*/ 72 w 272"/>
                  <a:gd name="T7" fmla="*/ 64 h 544"/>
                  <a:gd name="T8" fmla="*/ 72 w 272"/>
                  <a:gd name="T9" fmla="*/ 128 h 544"/>
                  <a:gd name="T10" fmla="*/ 0 w 272"/>
                  <a:gd name="T11" fmla="*/ 128 h 544"/>
                  <a:gd name="T12" fmla="*/ 0 w 272"/>
                  <a:gd name="T13" fmla="*/ 152 h 544"/>
                  <a:gd name="T14" fmla="*/ 72 w 272"/>
                  <a:gd name="T15" fmla="*/ 152 h 544"/>
                  <a:gd name="T16" fmla="*/ 72 w 272"/>
                  <a:gd name="T17" fmla="*/ 216 h 544"/>
                  <a:gd name="T18" fmla="*/ 0 w 272"/>
                  <a:gd name="T19" fmla="*/ 216 h 544"/>
                  <a:gd name="T20" fmla="*/ 0 w 272"/>
                  <a:gd name="T21" fmla="*/ 240 h 544"/>
                  <a:gd name="T22" fmla="*/ 72 w 272"/>
                  <a:gd name="T23" fmla="*/ 240 h 544"/>
                  <a:gd name="T24" fmla="*/ 72 w 272"/>
                  <a:gd name="T25" fmla="*/ 304 h 544"/>
                  <a:gd name="T26" fmla="*/ 0 w 272"/>
                  <a:gd name="T27" fmla="*/ 304 h 544"/>
                  <a:gd name="T28" fmla="*/ 0 w 272"/>
                  <a:gd name="T29" fmla="*/ 328 h 544"/>
                  <a:gd name="T30" fmla="*/ 72 w 272"/>
                  <a:gd name="T31" fmla="*/ 328 h 544"/>
                  <a:gd name="T32" fmla="*/ 72 w 272"/>
                  <a:gd name="T33" fmla="*/ 392 h 544"/>
                  <a:gd name="T34" fmla="*/ 0 w 272"/>
                  <a:gd name="T35" fmla="*/ 392 h 544"/>
                  <a:gd name="T36" fmla="*/ 0 w 272"/>
                  <a:gd name="T37" fmla="*/ 416 h 544"/>
                  <a:gd name="T38" fmla="*/ 72 w 272"/>
                  <a:gd name="T39" fmla="*/ 416 h 544"/>
                  <a:gd name="T40" fmla="*/ 72 w 272"/>
                  <a:gd name="T41" fmla="*/ 480 h 544"/>
                  <a:gd name="T42" fmla="*/ 0 w 272"/>
                  <a:gd name="T43" fmla="*/ 480 h 544"/>
                  <a:gd name="T44" fmla="*/ 0 w 272"/>
                  <a:gd name="T45" fmla="*/ 544 h 544"/>
                  <a:gd name="T46" fmla="*/ 256 w 272"/>
                  <a:gd name="T47" fmla="*/ 544 h 544"/>
                  <a:gd name="T48" fmla="*/ 256 w 272"/>
                  <a:gd name="T49" fmla="*/ 544 h 544"/>
                  <a:gd name="T50" fmla="*/ 262 w 272"/>
                  <a:gd name="T51" fmla="*/ 542 h 544"/>
                  <a:gd name="T52" fmla="*/ 268 w 272"/>
                  <a:gd name="T53" fmla="*/ 538 h 544"/>
                  <a:gd name="T54" fmla="*/ 270 w 272"/>
                  <a:gd name="T55" fmla="*/ 534 h 544"/>
                  <a:gd name="T56" fmla="*/ 272 w 272"/>
                  <a:gd name="T57" fmla="*/ 528 h 544"/>
                  <a:gd name="T58" fmla="*/ 272 w 272"/>
                  <a:gd name="T59" fmla="*/ 16 h 544"/>
                  <a:gd name="T60" fmla="*/ 272 w 272"/>
                  <a:gd name="T61" fmla="*/ 16 h 544"/>
                  <a:gd name="T62" fmla="*/ 272 w 272"/>
                  <a:gd name="T63" fmla="*/ 12 h 544"/>
                  <a:gd name="T64" fmla="*/ 270 w 272"/>
                  <a:gd name="T65" fmla="*/ 10 h 544"/>
                  <a:gd name="T66" fmla="*/ 264 w 272"/>
                  <a:gd name="T67" fmla="*/ 4 h 544"/>
                  <a:gd name="T68" fmla="*/ 256 w 272"/>
                  <a:gd name="T69" fmla="*/ 0 h 544"/>
                  <a:gd name="T70" fmla="*/ 256 w 272"/>
                  <a:gd name="T71" fmla="*/ 0 h 544"/>
                  <a:gd name="T72" fmla="*/ 208 w 272"/>
                  <a:gd name="T73" fmla="*/ 480 h 544"/>
                  <a:gd name="T74" fmla="*/ 96 w 272"/>
                  <a:gd name="T75" fmla="*/ 480 h 544"/>
                  <a:gd name="T76" fmla="*/ 96 w 272"/>
                  <a:gd name="T77" fmla="*/ 416 h 544"/>
                  <a:gd name="T78" fmla="*/ 208 w 272"/>
                  <a:gd name="T79" fmla="*/ 416 h 544"/>
                  <a:gd name="T80" fmla="*/ 208 w 272"/>
                  <a:gd name="T81" fmla="*/ 480 h 544"/>
                  <a:gd name="T82" fmla="*/ 208 w 272"/>
                  <a:gd name="T83" fmla="*/ 392 h 544"/>
                  <a:gd name="T84" fmla="*/ 96 w 272"/>
                  <a:gd name="T85" fmla="*/ 392 h 544"/>
                  <a:gd name="T86" fmla="*/ 96 w 272"/>
                  <a:gd name="T87" fmla="*/ 328 h 544"/>
                  <a:gd name="T88" fmla="*/ 208 w 272"/>
                  <a:gd name="T89" fmla="*/ 328 h 544"/>
                  <a:gd name="T90" fmla="*/ 208 w 272"/>
                  <a:gd name="T91" fmla="*/ 392 h 544"/>
                  <a:gd name="T92" fmla="*/ 208 w 272"/>
                  <a:gd name="T93" fmla="*/ 304 h 544"/>
                  <a:gd name="T94" fmla="*/ 96 w 272"/>
                  <a:gd name="T95" fmla="*/ 304 h 544"/>
                  <a:gd name="T96" fmla="*/ 96 w 272"/>
                  <a:gd name="T97" fmla="*/ 240 h 544"/>
                  <a:gd name="T98" fmla="*/ 208 w 272"/>
                  <a:gd name="T99" fmla="*/ 240 h 544"/>
                  <a:gd name="T100" fmla="*/ 208 w 272"/>
                  <a:gd name="T101" fmla="*/ 304 h 544"/>
                  <a:gd name="T102" fmla="*/ 208 w 272"/>
                  <a:gd name="T103" fmla="*/ 216 h 544"/>
                  <a:gd name="T104" fmla="*/ 96 w 272"/>
                  <a:gd name="T105" fmla="*/ 216 h 544"/>
                  <a:gd name="T106" fmla="*/ 96 w 272"/>
                  <a:gd name="T107" fmla="*/ 152 h 544"/>
                  <a:gd name="T108" fmla="*/ 208 w 272"/>
                  <a:gd name="T109" fmla="*/ 152 h 544"/>
                  <a:gd name="T110" fmla="*/ 208 w 272"/>
                  <a:gd name="T111" fmla="*/ 216 h 544"/>
                  <a:gd name="T112" fmla="*/ 208 w 272"/>
                  <a:gd name="T113" fmla="*/ 128 h 544"/>
                  <a:gd name="T114" fmla="*/ 96 w 272"/>
                  <a:gd name="T115" fmla="*/ 128 h 544"/>
                  <a:gd name="T116" fmla="*/ 96 w 272"/>
                  <a:gd name="T117" fmla="*/ 64 h 544"/>
                  <a:gd name="T118" fmla="*/ 208 w 272"/>
                  <a:gd name="T119" fmla="*/ 64 h 544"/>
                  <a:gd name="T120" fmla="*/ 208 w 272"/>
                  <a:gd name="T121" fmla="*/ 128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2" h="544">
                    <a:moveTo>
                      <a:pt x="256" y="0"/>
                    </a:moveTo>
                    <a:lnTo>
                      <a:pt x="0" y="0"/>
                    </a:lnTo>
                    <a:lnTo>
                      <a:pt x="0" y="64"/>
                    </a:lnTo>
                    <a:lnTo>
                      <a:pt x="72" y="64"/>
                    </a:lnTo>
                    <a:lnTo>
                      <a:pt x="72" y="128"/>
                    </a:lnTo>
                    <a:lnTo>
                      <a:pt x="0" y="128"/>
                    </a:lnTo>
                    <a:lnTo>
                      <a:pt x="0" y="152"/>
                    </a:lnTo>
                    <a:lnTo>
                      <a:pt x="72" y="152"/>
                    </a:lnTo>
                    <a:lnTo>
                      <a:pt x="72" y="216"/>
                    </a:lnTo>
                    <a:lnTo>
                      <a:pt x="0" y="216"/>
                    </a:lnTo>
                    <a:lnTo>
                      <a:pt x="0" y="240"/>
                    </a:lnTo>
                    <a:lnTo>
                      <a:pt x="72" y="240"/>
                    </a:lnTo>
                    <a:lnTo>
                      <a:pt x="72" y="304"/>
                    </a:lnTo>
                    <a:lnTo>
                      <a:pt x="0" y="304"/>
                    </a:lnTo>
                    <a:lnTo>
                      <a:pt x="0" y="328"/>
                    </a:lnTo>
                    <a:lnTo>
                      <a:pt x="72" y="328"/>
                    </a:lnTo>
                    <a:lnTo>
                      <a:pt x="72" y="392"/>
                    </a:lnTo>
                    <a:lnTo>
                      <a:pt x="0" y="392"/>
                    </a:lnTo>
                    <a:lnTo>
                      <a:pt x="0" y="416"/>
                    </a:lnTo>
                    <a:lnTo>
                      <a:pt x="72" y="416"/>
                    </a:lnTo>
                    <a:lnTo>
                      <a:pt x="72" y="480"/>
                    </a:lnTo>
                    <a:lnTo>
                      <a:pt x="0" y="480"/>
                    </a:lnTo>
                    <a:lnTo>
                      <a:pt x="0" y="544"/>
                    </a:lnTo>
                    <a:lnTo>
                      <a:pt x="256" y="544"/>
                    </a:lnTo>
                    <a:lnTo>
                      <a:pt x="256" y="544"/>
                    </a:lnTo>
                    <a:lnTo>
                      <a:pt x="262" y="542"/>
                    </a:lnTo>
                    <a:lnTo>
                      <a:pt x="268" y="538"/>
                    </a:lnTo>
                    <a:lnTo>
                      <a:pt x="270" y="534"/>
                    </a:lnTo>
                    <a:lnTo>
                      <a:pt x="272" y="528"/>
                    </a:lnTo>
                    <a:lnTo>
                      <a:pt x="272" y="16"/>
                    </a:lnTo>
                    <a:lnTo>
                      <a:pt x="272" y="16"/>
                    </a:lnTo>
                    <a:lnTo>
                      <a:pt x="272" y="12"/>
                    </a:lnTo>
                    <a:lnTo>
                      <a:pt x="270" y="10"/>
                    </a:lnTo>
                    <a:lnTo>
                      <a:pt x="264" y="4"/>
                    </a:lnTo>
                    <a:lnTo>
                      <a:pt x="256" y="0"/>
                    </a:lnTo>
                    <a:lnTo>
                      <a:pt x="256" y="0"/>
                    </a:lnTo>
                    <a:close/>
                    <a:moveTo>
                      <a:pt x="208" y="480"/>
                    </a:moveTo>
                    <a:lnTo>
                      <a:pt x="96" y="480"/>
                    </a:lnTo>
                    <a:lnTo>
                      <a:pt x="96" y="416"/>
                    </a:lnTo>
                    <a:lnTo>
                      <a:pt x="208" y="416"/>
                    </a:lnTo>
                    <a:lnTo>
                      <a:pt x="208" y="480"/>
                    </a:lnTo>
                    <a:close/>
                    <a:moveTo>
                      <a:pt x="208" y="392"/>
                    </a:moveTo>
                    <a:lnTo>
                      <a:pt x="96" y="392"/>
                    </a:lnTo>
                    <a:lnTo>
                      <a:pt x="96" y="328"/>
                    </a:lnTo>
                    <a:lnTo>
                      <a:pt x="208" y="328"/>
                    </a:lnTo>
                    <a:lnTo>
                      <a:pt x="208" y="392"/>
                    </a:lnTo>
                    <a:close/>
                    <a:moveTo>
                      <a:pt x="208" y="304"/>
                    </a:moveTo>
                    <a:lnTo>
                      <a:pt x="96" y="304"/>
                    </a:lnTo>
                    <a:lnTo>
                      <a:pt x="96" y="240"/>
                    </a:lnTo>
                    <a:lnTo>
                      <a:pt x="208" y="240"/>
                    </a:lnTo>
                    <a:lnTo>
                      <a:pt x="208" y="304"/>
                    </a:lnTo>
                    <a:close/>
                    <a:moveTo>
                      <a:pt x="208" y="216"/>
                    </a:moveTo>
                    <a:lnTo>
                      <a:pt x="96" y="216"/>
                    </a:lnTo>
                    <a:lnTo>
                      <a:pt x="96" y="152"/>
                    </a:lnTo>
                    <a:lnTo>
                      <a:pt x="208" y="152"/>
                    </a:lnTo>
                    <a:lnTo>
                      <a:pt x="208" y="216"/>
                    </a:lnTo>
                    <a:close/>
                    <a:moveTo>
                      <a:pt x="208" y="128"/>
                    </a:moveTo>
                    <a:lnTo>
                      <a:pt x="96" y="128"/>
                    </a:lnTo>
                    <a:lnTo>
                      <a:pt x="96" y="64"/>
                    </a:lnTo>
                    <a:lnTo>
                      <a:pt x="208" y="64"/>
                    </a:lnTo>
                    <a:lnTo>
                      <a:pt x="208" y="1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7" name="Freeform 31"/>
              <p:cNvSpPr>
                <a:spLocks noEditPoints="1"/>
              </p:cNvSpPr>
              <p:nvPr/>
            </p:nvSpPr>
            <p:spPr bwMode="auto">
              <a:xfrm>
                <a:off x="1060450" y="2343150"/>
                <a:ext cx="660400" cy="1117600"/>
              </a:xfrm>
              <a:custGeom>
                <a:avLst/>
                <a:gdLst>
                  <a:gd name="T0" fmla="*/ 0 w 416"/>
                  <a:gd name="T1" fmla="*/ 632 h 704"/>
                  <a:gd name="T2" fmla="*/ 416 w 416"/>
                  <a:gd name="T3" fmla="*/ 704 h 704"/>
                  <a:gd name="T4" fmla="*/ 416 w 416"/>
                  <a:gd name="T5" fmla="*/ 0 h 704"/>
                  <a:gd name="T6" fmla="*/ 0 w 416"/>
                  <a:gd name="T7" fmla="*/ 72 h 704"/>
                  <a:gd name="T8" fmla="*/ 0 w 416"/>
                  <a:gd name="T9" fmla="*/ 632 h 704"/>
                  <a:gd name="T10" fmla="*/ 104 w 416"/>
                  <a:gd name="T11" fmla="*/ 220 h 704"/>
                  <a:gd name="T12" fmla="*/ 160 w 416"/>
                  <a:gd name="T13" fmla="*/ 216 h 704"/>
                  <a:gd name="T14" fmla="*/ 192 w 416"/>
                  <a:gd name="T15" fmla="*/ 298 h 704"/>
                  <a:gd name="T16" fmla="*/ 192 w 416"/>
                  <a:gd name="T17" fmla="*/ 298 h 704"/>
                  <a:gd name="T18" fmla="*/ 194 w 416"/>
                  <a:gd name="T19" fmla="*/ 302 h 704"/>
                  <a:gd name="T20" fmla="*/ 194 w 416"/>
                  <a:gd name="T21" fmla="*/ 302 h 704"/>
                  <a:gd name="T22" fmla="*/ 196 w 416"/>
                  <a:gd name="T23" fmla="*/ 308 h 704"/>
                  <a:gd name="T24" fmla="*/ 196 w 416"/>
                  <a:gd name="T25" fmla="*/ 308 h 704"/>
                  <a:gd name="T26" fmla="*/ 198 w 416"/>
                  <a:gd name="T27" fmla="*/ 314 h 704"/>
                  <a:gd name="T28" fmla="*/ 198 w 416"/>
                  <a:gd name="T29" fmla="*/ 314 h 704"/>
                  <a:gd name="T30" fmla="*/ 198 w 416"/>
                  <a:gd name="T31" fmla="*/ 320 h 704"/>
                  <a:gd name="T32" fmla="*/ 200 w 416"/>
                  <a:gd name="T33" fmla="*/ 320 h 704"/>
                  <a:gd name="T34" fmla="*/ 200 w 416"/>
                  <a:gd name="T35" fmla="*/ 320 h 704"/>
                  <a:gd name="T36" fmla="*/ 200 w 416"/>
                  <a:gd name="T37" fmla="*/ 316 h 704"/>
                  <a:gd name="T38" fmla="*/ 200 w 416"/>
                  <a:gd name="T39" fmla="*/ 316 h 704"/>
                  <a:gd name="T40" fmla="*/ 202 w 416"/>
                  <a:gd name="T41" fmla="*/ 310 h 704"/>
                  <a:gd name="T42" fmla="*/ 202 w 416"/>
                  <a:gd name="T43" fmla="*/ 310 h 704"/>
                  <a:gd name="T44" fmla="*/ 204 w 416"/>
                  <a:gd name="T45" fmla="*/ 304 h 704"/>
                  <a:gd name="T46" fmla="*/ 204 w 416"/>
                  <a:gd name="T47" fmla="*/ 304 h 704"/>
                  <a:gd name="T48" fmla="*/ 206 w 416"/>
                  <a:gd name="T49" fmla="*/ 296 h 704"/>
                  <a:gd name="T50" fmla="*/ 242 w 416"/>
                  <a:gd name="T51" fmla="*/ 212 h 704"/>
                  <a:gd name="T52" fmla="*/ 302 w 416"/>
                  <a:gd name="T53" fmla="*/ 208 h 704"/>
                  <a:gd name="T54" fmla="*/ 232 w 416"/>
                  <a:gd name="T55" fmla="*/ 350 h 704"/>
                  <a:gd name="T56" fmla="*/ 304 w 416"/>
                  <a:gd name="T57" fmla="*/ 496 h 704"/>
                  <a:gd name="T58" fmla="*/ 240 w 416"/>
                  <a:gd name="T59" fmla="*/ 492 h 704"/>
                  <a:gd name="T60" fmla="*/ 202 w 416"/>
                  <a:gd name="T61" fmla="*/ 400 h 704"/>
                  <a:gd name="T62" fmla="*/ 202 w 416"/>
                  <a:gd name="T63" fmla="*/ 400 h 704"/>
                  <a:gd name="T64" fmla="*/ 200 w 416"/>
                  <a:gd name="T65" fmla="*/ 398 h 704"/>
                  <a:gd name="T66" fmla="*/ 200 w 416"/>
                  <a:gd name="T67" fmla="*/ 398 h 704"/>
                  <a:gd name="T68" fmla="*/ 200 w 416"/>
                  <a:gd name="T69" fmla="*/ 394 h 704"/>
                  <a:gd name="T70" fmla="*/ 200 w 416"/>
                  <a:gd name="T71" fmla="*/ 394 h 704"/>
                  <a:gd name="T72" fmla="*/ 198 w 416"/>
                  <a:gd name="T73" fmla="*/ 388 h 704"/>
                  <a:gd name="T74" fmla="*/ 198 w 416"/>
                  <a:gd name="T75" fmla="*/ 388 h 704"/>
                  <a:gd name="T76" fmla="*/ 198 w 416"/>
                  <a:gd name="T77" fmla="*/ 382 h 704"/>
                  <a:gd name="T78" fmla="*/ 196 w 416"/>
                  <a:gd name="T79" fmla="*/ 382 h 704"/>
                  <a:gd name="T80" fmla="*/ 196 w 416"/>
                  <a:gd name="T81" fmla="*/ 382 h 704"/>
                  <a:gd name="T82" fmla="*/ 196 w 416"/>
                  <a:gd name="T83" fmla="*/ 386 h 704"/>
                  <a:gd name="T84" fmla="*/ 196 w 416"/>
                  <a:gd name="T85" fmla="*/ 386 h 704"/>
                  <a:gd name="T86" fmla="*/ 194 w 416"/>
                  <a:gd name="T87" fmla="*/ 390 h 704"/>
                  <a:gd name="T88" fmla="*/ 194 w 416"/>
                  <a:gd name="T89" fmla="*/ 390 h 704"/>
                  <a:gd name="T90" fmla="*/ 194 w 416"/>
                  <a:gd name="T91" fmla="*/ 394 h 704"/>
                  <a:gd name="T92" fmla="*/ 194 w 416"/>
                  <a:gd name="T93" fmla="*/ 394 h 704"/>
                  <a:gd name="T94" fmla="*/ 192 w 416"/>
                  <a:gd name="T95" fmla="*/ 400 h 704"/>
                  <a:gd name="T96" fmla="*/ 154 w 416"/>
                  <a:gd name="T97" fmla="*/ 486 h 704"/>
                  <a:gd name="T98" fmla="*/ 98 w 416"/>
                  <a:gd name="T99" fmla="*/ 484 h 704"/>
                  <a:gd name="T100" fmla="*/ 164 w 416"/>
                  <a:gd name="T101" fmla="*/ 352 h 704"/>
                  <a:gd name="T102" fmla="*/ 104 w 416"/>
                  <a:gd name="T103" fmla="*/ 220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16" h="704">
                    <a:moveTo>
                      <a:pt x="0" y="632"/>
                    </a:moveTo>
                    <a:lnTo>
                      <a:pt x="416" y="704"/>
                    </a:lnTo>
                    <a:lnTo>
                      <a:pt x="416" y="0"/>
                    </a:lnTo>
                    <a:lnTo>
                      <a:pt x="0" y="72"/>
                    </a:lnTo>
                    <a:lnTo>
                      <a:pt x="0" y="632"/>
                    </a:lnTo>
                    <a:close/>
                    <a:moveTo>
                      <a:pt x="104" y="220"/>
                    </a:moveTo>
                    <a:lnTo>
                      <a:pt x="160" y="216"/>
                    </a:lnTo>
                    <a:lnTo>
                      <a:pt x="192" y="298"/>
                    </a:lnTo>
                    <a:lnTo>
                      <a:pt x="192" y="298"/>
                    </a:lnTo>
                    <a:lnTo>
                      <a:pt x="194" y="302"/>
                    </a:lnTo>
                    <a:lnTo>
                      <a:pt x="194" y="302"/>
                    </a:lnTo>
                    <a:lnTo>
                      <a:pt x="196" y="308"/>
                    </a:lnTo>
                    <a:lnTo>
                      <a:pt x="196" y="308"/>
                    </a:lnTo>
                    <a:lnTo>
                      <a:pt x="198" y="314"/>
                    </a:lnTo>
                    <a:lnTo>
                      <a:pt x="198" y="314"/>
                    </a:lnTo>
                    <a:lnTo>
                      <a:pt x="198" y="320"/>
                    </a:lnTo>
                    <a:lnTo>
                      <a:pt x="200" y="320"/>
                    </a:lnTo>
                    <a:lnTo>
                      <a:pt x="200" y="320"/>
                    </a:lnTo>
                    <a:lnTo>
                      <a:pt x="200" y="316"/>
                    </a:lnTo>
                    <a:lnTo>
                      <a:pt x="200" y="316"/>
                    </a:lnTo>
                    <a:lnTo>
                      <a:pt x="202" y="310"/>
                    </a:lnTo>
                    <a:lnTo>
                      <a:pt x="202" y="310"/>
                    </a:lnTo>
                    <a:lnTo>
                      <a:pt x="204" y="304"/>
                    </a:lnTo>
                    <a:lnTo>
                      <a:pt x="204" y="304"/>
                    </a:lnTo>
                    <a:lnTo>
                      <a:pt x="206" y="296"/>
                    </a:lnTo>
                    <a:lnTo>
                      <a:pt x="242" y="212"/>
                    </a:lnTo>
                    <a:lnTo>
                      <a:pt x="302" y="208"/>
                    </a:lnTo>
                    <a:lnTo>
                      <a:pt x="232" y="350"/>
                    </a:lnTo>
                    <a:lnTo>
                      <a:pt x="304" y="496"/>
                    </a:lnTo>
                    <a:lnTo>
                      <a:pt x="240" y="492"/>
                    </a:lnTo>
                    <a:lnTo>
                      <a:pt x="202" y="400"/>
                    </a:lnTo>
                    <a:lnTo>
                      <a:pt x="202" y="400"/>
                    </a:lnTo>
                    <a:lnTo>
                      <a:pt x="200" y="398"/>
                    </a:lnTo>
                    <a:lnTo>
                      <a:pt x="200" y="398"/>
                    </a:lnTo>
                    <a:lnTo>
                      <a:pt x="200" y="394"/>
                    </a:lnTo>
                    <a:lnTo>
                      <a:pt x="200" y="394"/>
                    </a:lnTo>
                    <a:lnTo>
                      <a:pt x="198" y="388"/>
                    </a:lnTo>
                    <a:lnTo>
                      <a:pt x="198" y="388"/>
                    </a:lnTo>
                    <a:lnTo>
                      <a:pt x="198" y="382"/>
                    </a:lnTo>
                    <a:lnTo>
                      <a:pt x="196" y="382"/>
                    </a:lnTo>
                    <a:lnTo>
                      <a:pt x="196" y="382"/>
                    </a:lnTo>
                    <a:lnTo>
                      <a:pt x="196" y="386"/>
                    </a:lnTo>
                    <a:lnTo>
                      <a:pt x="196" y="386"/>
                    </a:lnTo>
                    <a:lnTo>
                      <a:pt x="194" y="390"/>
                    </a:lnTo>
                    <a:lnTo>
                      <a:pt x="194" y="390"/>
                    </a:lnTo>
                    <a:lnTo>
                      <a:pt x="194" y="394"/>
                    </a:lnTo>
                    <a:lnTo>
                      <a:pt x="194" y="394"/>
                    </a:lnTo>
                    <a:lnTo>
                      <a:pt x="192" y="400"/>
                    </a:lnTo>
                    <a:lnTo>
                      <a:pt x="154" y="486"/>
                    </a:lnTo>
                    <a:lnTo>
                      <a:pt x="98" y="484"/>
                    </a:lnTo>
                    <a:lnTo>
                      <a:pt x="164" y="352"/>
                    </a:lnTo>
                    <a:lnTo>
                      <a:pt x="104" y="2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110" name="组 109"/>
            <p:cNvGrpSpPr/>
            <p:nvPr/>
          </p:nvGrpSpPr>
          <p:grpSpPr>
            <a:xfrm>
              <a:off x="3797800" y="2867025"/>
              <a:ext cx="1130932" cy="1117600"/>
              <a:chOff x="969963" y="3948113"/>
              <a:chExt cx="808038" cy="798512"/>
            </a:xfrm>
            <a:grpFill/>
          </p:grpSpPr>
          <p:sp>
            <p:nvSpPr>
              <p:cNvPr id="133" name="Freeform 54"/>
              <p:cNvSpPr>
                <a:spLocks noEditPoints="1"/>
              </p:cNvSpPr>
              <p:nvPr/>
            </p:nvSpPr>
            <p:spPr bwMode="auto">
              <a:xfrm>
                <a:off x="1460501" y="4065588"/>
                <a:ext cx="317500" cy="563562"/>
              </a:xfrm>
              <a:custGeom>
                <a:avLst/>
                <a:gdLst>
                  <a:gd name="T0" fmla="*/ 188 w 200"/>
                  <a:gd name="T1" fmla="*/ 0 h 355"/>
                  <a:gd name="T2" fmla="*/ 0 w 200"/>
                  <a:gd name="T3" fmla="*/ 0 h 355"/>
                  <a:gd name="T4" fmla="*/ 0 w 200"/>
                  <a:gd name="T5" fmla="*/ 70 h 355"/>
                  <a:gd name="T6" fmla="*/ 0 w 200"/>
                  <a:gd name="T7" fmla="*/ 70 h 355"/>
                  <a:gd name="T8" fmla="*/ 8 w 200"/>
                  <a:gd name="T9" fmla="*/ 65 h 355"/>
                  <a:gd name="T10" fmla="*/ 18 w 200"/>
                  <a:gd name="T11" fmla="*/ 60 h 355"/>
                  <a:gd name="T12" fmla="*/ 28 w 200"/>
                  <a:gd name="T13" fmla="*/ 59 h 355"/>
                  <a:gd name="T14" fmla="*/ 40 w 200"/>
                  <a:gd name="T15" fmla="*/ 58 h 355"/>
                  <a:gd name="T16" fmla="*/ 40 w 200"/>
                  <a:gd name="T17" fmla="*/ 126 h 355"/>
                  <a:gd name="T18" fmla="*/ 108 w 200"/>
                  <a:gd name="T19" fmla="*/ 126 h 355"/>
                  <a:gd name="T20" fmla="*/ 108 w 200"/>
                  <a:gd name="T21" fmla="*/ 126 h 355"/>
                  <a:gd name="T22" fmla="*/ 107 w 200"/>
                  <a:gd name="T23" fmla="*/ 140 h 355"/>
                  <a:gd name="T24" fmla="*/ 102 w 200"/>
                  <a:gd name="T25" fmla="*/ 153 h 355"/>
                  <a:gd name="T26" fmla="*/ 97 w 200"/>
                  <a:gd name="T27" fmla="*/ 165 h 355"/>
                  <a:gd name="T28" fmla="*/ 88 w 200"/>
                  <a:gd name="T29" fmla="*/ 175 h 355"/>
                  <a:gd name="T30" fmla="*/ 78 w 200"/>
                  <a:gd name="T31" fmla="*/ 183 h 355"/>
                  <a:gd name="T32" fmla="*/ 67 w 200"/>
                  <a:gd name="T33" fmla="*/ 189 h 355"/>
                  <a:gd name="T34" fmla="*/ 54 w 200"/>
                  <a:gd name="T35" fmla="*/ 193 h 355"/>
                  <a:gd name="T36" fmla="*/ 40 w 200"/>
                  <a:gd name="T37" fmla="*/ 195 h 355"/>
                  <a:gd name="T38" fmla="*/ 40 w 200"/>
                  <a:gd name="T39" fmla="*/ 195 h 355"/>
                  <a:gd name="T40" fmla="*/ 28 w 200"/>
                  <a:gd name="T41" fmla="*/ 193 h 355"/>
                  <a:gd name="T42" fmla="*/ 18 w 200"/>
                  <a:gd name="T43" fmla="*/ 192 h 355"/>
                  <a:gd name="T44" fmla="*/ 8 w 200"/>
                  <a:gd name="T45" fmla="*/ 187 h 355"/>
                  <a:gd name="T46" fmla="*/ 0 w 200"/>
                  <a:gd name="T47" fmla="*/ 182 h 355"/>
                  <a:gd name="T48" fmla="*/ 0 w 200"/>
                  <a:gd name="T49" fmla="*/ 229 h 355"/>
                  <a:gd name="T50" fmla="*/ 148 w 200"/>
                  <a:gd name="T51" fmla="*/ 229 h 355"/>
                  <a:gd name="T52" fmla="*/ 148 w 200"/>
                  <a:gd name="T53" fmla="*/ 252 h 355"/>
                  <a:gd name="T54" fmla="*/ 0 w 200"/>
                  <a:gd name="T55" fmla="*/ 252 h 355"/>
                  <a:gd name="T56" fmla="*/ 0 w 200"/>
                  <a:gd name="T57" fmla="*/ 355 h 355"/>
                  <a:gd name="T58" fmla="*/ 188 w 200"/>
                  <a:gd name="T59" fmla="*/ 355 h 355"/>
                  <a:gd name="T60" fmla="*/ 188 w 200"/>
                  <a:gd name="T61" fmla="*/ 355 h 355"/>
                  <a:gd name="T62" fmla="*/ 192 w 200"/>
                  <a:gd name="T63" fmla="*/ 353 h 355"/>
                  <a:gd name="T64" fmla="*/ 197 w 200"/>
                  <a:gd name="T65" fmla="*/ 352 h 355"/>
                  <a:gd name="T66" fmla="*/ 198 w 200"/>
                  <a:gd name="T67" fmla="*/ 347 h 355"/>
                  <a:gd name="T68" fmla="*/ 200 w 200"/>
                  <a:gd name="T69" fmla="*/ 343 h 355"/>
                  <a:gd name="T70" fmla="*/ 200 w 200"/>
                  <a:gd name="T71" fmla="*/ 12 h 355"/>
                  <a:gd name="T72" fmla="*/ 200 w 200"/>
                  <a:gd name="T73" fmla="*/ 12 h 355"/>
                  <a:gd name="T74" fmla="*/ 198 w 200"/>
                  <a:gd name="T75" fmla="*/ 8 h 355"/>
                  <a:gd name="T76" fmla="*/ 197 w 200"/>
                  <a:gd name="T77" fmla="*/ 3 h 355"/>
                  <a:gd name="T78" fmla="*/ 192 w 200"/>
                  <a:gd name="T79" fmla="*/ 2 h 355"/>
                  <a:gd name="T80" fmla="*/ 188 w 200"/>
                  <a:gd name="T81" fmla="*/ 0 h 355"/>
                  <a:gd name="T82" fmla="*/ 188 w 200"/>
                  <a:gd name="T83" fmla="*/ 0 h 355"/>
                  <a:gd name="T84" fmla="*/ 51 w 200"/>
                  <a:gd name="T85" fmla="*/ 115 h 355"/>
                  <a:gd name="T86" fmla="*/ 51 w 200"/>
                  <a:gd name="T87" fmla="*/ 46 h 355"/>
                  <a:gd name="T88" fmla="*/ 51 w 200"/>
                  <a:gd name="T89" fmla="*/ 46 h 355"/>
                  <a:gd name="T90" fmla="*/ 65 w 200"/>
                  <a:gd name="T91" fmla="*/ 48 h 355"/>
                  <a:gd name="T92" fmla="*/ 78 w 200"/>
                  <a:gd name="T93" fmla="*/ 52 h 355"/>
                  <a:gd name="T94" fmla="*/ 90 w 200"/>
                  <a:gd name="T95" fmla="*/ 58 h 355"/>
                  <a:gd name="T96" fmla="*/ 100 w 200"/>
                  <a:gd name="T97" fmla="*/ 66 h 355"/>
                  <a:gd name="T98" fmla="*/ 108 w 200"/>
                  <a:gd name="T99" fmla="*/ 76 h 355"/>
                  <a:gd name="T100" fmla="*/ 114 w 200"/>
                  <a:gd name="T101" fmla="*/ 88 h 355"/>
                  <a:gd name="T102" fmla="*/ 118 w 200"/>
                  <a:gd name="T103" fmla="*/ 100 h 355"/>
                  <a:gd name="T104" fmla="*/ 120 w 200"/>
                  <a:gd name="T105" fmla="*/ 115 h 355"/>
                  <a:gd name="T106" fmla="*/ 51 w 200"/>
                  <a:gd name="T107" fmla="*/ 115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0" h="355">
                    <a:moveTo>
                      <a:pt x="188" y="0"/>
                    </a:moveTo>
                    <a:lnTo>
                      <a:pt x="0" y="0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8" y="65"/>
                    </a:lnTo>
                    <a:lnTo>
                      <a:pt x="18" y="60"/>
                    </a:lnTo>
                    <a:lnTo>
                      <a:pt x="28" y="59"/>
                    </a:lnTo>
                    <a:lnTo>
                      <a:pt x="40" y="58"/>
                    </a:lnTo>
                    <a:lnTo>
                      <a:pt x="40" y="126"/>
                    </a:lnTo>
                    <a:lnTo>
                      <a:pt x="108" y="126"/>
                    </a:lnTo>
                    <a:lnTo>
                      <a:pt x="108" y="126"/>
                    </a:lnTo>
                    <a:lnTo>
                      <a:pt x="107" y="140"/>
                    </a:lnTo>
                    <a:lnTo>
                      <a:pt x="102" y="153"/>
                    </a:lnTo>
                    <a:lnTo>
                      <a:pt x="97" y="165"/>
                    </a:lnTo>
                    <a:lnTo>
                      <a:pt x="88" y="175"/>
                    </a:lnTo>
                    <a:lnTo>
                      <a:pt x="78" y="183"/>
                    </a:lnTo>
                    <a:lnTo>
                      <a:pt x="67" y="189"/>
                    </a:lnTo>
                    <a:lnTo>
                      <a:pt x="54" y="193"/>
                    </a:lnTo>
                    <a:lnTo>
                      <a:pt x="40" y="195"/>
                    </a:lnTo>
                    <a:lnTo>
                      <a:pt x="40" y="195"/>
                    </a:lnTo>
                    <a:lnTo>
                      <a:pt x="28" y="193"/>
                    </a:lnTo>
                    <a:lnTo>
                      <a:pt x="18" y="192"/>
                    </a:lnTo>
                    <a:lnTo>
                      <a:pt x="8" y="187"/>
                    </a:lnTo>
                    <a:lnTo>
                      <a:pt x="0" y="182"/>
                    </a:lnTo>
                    <a:lnTo>
                      <a:pt x="0" y="229"/>
                    </a:lnTo>
                    <a:lnTo>
                      <a:pt x="148" y="229"/>
                    </a:lnTo>
                    <a:lnTo>
                      <a:pt x="148" y="252"/>
                    </a:lnTo>
                    <a:lnTo>
                      <a:pt x="0" y="252"/>
                    </a:lnTo>
                    <a:lnTo>
                      <a:pt x="0" y="355"/>
                    </a:lnTo>
                    <a:lnTo>
                      <a:pt x="188" y="355"/>
                    </a:lnTo>
                    <a:lnTo>
                      <a:pt x="188" y="355"/>
                    </a:lnTo>
                    <a:lnTo>
                      <a:pt x="192" y="353"/>
                    </a:lnTo>
                    <a:lnTo>
                      <a:pt x="197" y="352"/>
                    </a:lnTo>
                    <a:lnTo>
                      <a:pt x="198" y="347"/>
                    </a:lnTo>
                    <a:lnTo>
                      <a:pt x="200" y="343"/>
                    </a:lnTo>
                    <a:lnTo>
                      <a:pt x="200" y="12"/>
                    </a:lnTo>
                    <a:lnTo>
                      <a:pt x="200" y="12"/>
                    </a:lnTo>
                    <a:lnTo>
                      <a:pt x="198" y="8"/>
                    </a:lnTo>
                    <a:lnTo>
                      <a:pt x="197" y="3"/>
                    </a:lnTo>
                    <a:lnTo>
                      <a:pt x="192" y="2"/>
                    </a:lnTo>
                    <a:lnTo>
                      <a:pt x="188" y="0"/>
                    </a:lnTo>
                    <a:lnTo>
                      <a:pt x="188" y="0"/>
                    </a:lnTo>
                    <a:close/>
                    <a:moveTo>
                      <a:pt x="51" y="115"/>
                    </a:moveTo>
                    <a:lnTo>
                      <a:pt x="51" y="46"/>
                    </a:lnTo>
                    <a:lnTo>
                      <a:pt x="51" y="46"/>
                    </a:lnTo>
                    <a:lnTo>
                      <a:pt x="65" y="48"/>
                    </a:lnTo>
                    <a:lnTo>
                      <a:pt x="78" y="52"/>
                    </a:lnTo>
                    <a:lnTo>
                      <a:pt x="90" y="58"/>
                    </a:lnTo>
                    <a:lnTo>
                      <a:pt x="100" y="66"/>
                    </a:lnTo>
                    <a:lnTo>
                      <a:pt x="108" y="76"/>
                    </a:lnTo>
                    <a:lnTo>
                      <a:pt x="114" y="88"/>
                    </a:lnTo>
                    <a:lnTo>
                      <a:pt x="118" y="100"/>
                    </a:lnTo>
                    <a:lnTo>
                      <a:pt x="120" y="115"/>
                    </a:lnTo>
                    <a:lnTo>
                      <a:pt x="51" y="1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4" name="Freeform 56"/>
              <p:cNvSpPr>
                <a:spLocks/>
              </p:cNvSpPr>
              <p:nvPr/>
            </p:nvSpPr>
            <p:spPr bwMode="auto">
              <a:xfrm>
                <a:off x="1179513" y="4243388"/>
                <a:ext cx="69850" cy="96837"/>
              </a:xfrm>
              <a:custGeom>
                <a:avLst/>
                <a:gdLst>
                  <a:gd name="T0" fmla="*/ 37 w 44"/>
                  <a:gd name="T1" fmla="*/ 7 h 61"/>
                  <a:gd name="T2" fmla="*/ 37 w 44"/>
                  <a:gd name="T3" fmla="*/ 7 h 61"/>
                  <a:gd name="T4" fmla="*/ 32 w 44"/>
                  <a:gd name="T5" fmla="*/ 4 h 61"/>
                  <a:gd name="T6" fmla="*/ 27 w 44"/>
                  <a:gd name="T7" fmla="*/ 1 h 61"/>
                  <a:gd name="T8" fmla="*/ 27 w 44"/>
                  <a:gd name="T9" fmla="*/ 1 h 61"/>
                  <a:gd name="T10" fmla="*/ 21 w 44"/>
                  <a:gd name="T11" fmla="*/ 0 h 61"/>
                  <a:gd name="T12" fmla="*/ 14 w 44"/>
                  <a:gd name="T13" fmla="*/ 0 h 61"/>
                  <a:gd name="T14" fmla="*/ 0 w 44"/>
                  <a:gd name="T15" fmla="*/ 1 h 61"/>
                  <a:gd name="T16" fmla="*/ 0 w 44"/>
                  <a:gd name="T17" fmla="*/ 58 h 61"/>
                  <a:gd name="T18" fmla="*/ 2 w 44"/>
                  <a:gd name="T19" fmla="*/ 61 h 61"/>
                  <a:gd name="T20" fmla="*/ 14 w 44"/>
                  <a:gd name="T21" fmla="*/ 61 h 61"/>
                  <a:gd name="T22" fmla="*/ 14 w 44"/>
                  <a:gd name="T23" fmla="*/ 61 h 61"/>
                  <a:gd name="T24" fmla="*/ 21 w 44"/>
                  <a:gd name="T25" fmla="*/ 61 h 61"/>
                  <a:gd name="T26" fmla="*/ 27 w 44"/>
                  <a:gd name="T27" fmla="*/ 60 h 61"/>
                  <a:gd name="T28" fmla="*/ 27 w 44"/>
                  <a:gd name="T29" fmla="*/ 60 h 61"/>
                  <a:gd name="T30" fmla="*/ 32 w 44"/>
                  <a:gd name="T31" fmla="*/ 57 h 61"/>
                  <a:gd name="T32" fmla="*/ 37 w 44"/>
                  <a:gd name="T33" fmla="*/ 54 h 61"/>
                  <a:gd name="T34" fmla="*/ 37 w 44"/>
                  <a:gd name="T35" fmla="*/ 54 h 61"/>
                  <a:gd name="T36" fmla="*/ 40 w 44"/>
                  <a:gd name="T37" fmla="*/ 50 h 61"/>
                  <a:gd name="T38" fmla="*/ 42 w 44"/>
                  <a:gd name="T39" fmla="*/ 44 h 61"/>
                  <a:gd name="T40" fmla="*/ 42 w 44"/>
                  <a:gd name="T41" fmla="*/ 44 h 61"/>
                  <a:gd name="T42" fmla="*/ 44 w 44"/>
                  <a:gd name="T43" fmla="*/ 37 h 61"/>
                  <a:gd name="T44" fmla="*/ 44 w 44"/>
                  <a:gd name="T45" fmla="*/ 30 h 61"/>
                  <a:gd name="T46" fmla="*/ 44 w 44"/>
                  <a:gd name="T47" fmla="*/ 30 h 61"/>
                  <a:gd name="T48" fmla="*/ 44 w 44"/>
                  <a:gd name="T49" fmla="*/ 23 h 61"/>
                  <a:gd name="T50" fmla="*/ 42 w 44"/>
                  <a:gd name="T51" fmla="*/ 17 h 61"/>
                  <a:gd name="T52" fmla="*/ 42 w 44"/>
                  <a:gd name="T53" fmla="*/ 17 h 61"/>
                  <a:gd name="T54" fmla="*/ 40 w 44"/>
                  <a:gd name="T55" fmla="*/ 11 h 61"/>
                  <a:gd name="T56" fmla="*/ 37 w 44"/>
                  <a:gd name="T57" fmla="*/ 7 h 61"/>
                  <a:gd name="T58" fmla="*/ 37 w 44"/>
                  <a:gd name="T59" fmla="*/ 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61">
                    <a:moveTo>
                      <a:pt x="37" y="7"/>
                    </a:moveTo>
                    <a:lnTo>
                      <a:pt x="37" y="7"/>
                    </a:lnTo>
                    <a:lnTo>
                      <a:pt x="32" y="4"/>
                    </a:lnTo>
                    <a:lnTo>
                      <a:pt x="27" y="1"/>
                    </a:lnTo>
                    <a:lnTo>
                      <a:pt x="27" y="1"/>
                    </a:lnTo>
                    <a:lnTo>
                      <a:pt x="21" y="0"/>
                    </a:lnTo>
                    <a:lnTo>
                      <a:pt x="14" y="0"/>
                    </a:lnTo>
                    <a:lnTo>
                      <a:pt x="0" y="1"/>
                    </a:lnTo>
                    <a:lnTo>
                      <a:pt x="0" y="58"/>
                    </a:lnTo>
                    <a:lnTo>
                      <a:pt x="2" y="61"/>
                    </a:lnTo>
                    <a:lnTo>
                      <a:pt x="14" y="61"/>
                    </a:lnTo>
                    <a:lnTo>
                      <a:pt x="14" y="61"/>
                    </a:lnTo>
                    <a:lnTo>
                      <a:pt x="21" y="61"/>
                    </a:lnTo>
                    <a:lnTo>
                      <a:pt x="27" y="60"/>
                    </a:lnTo>
                    <a:lnTo>
                      <a:pt x="27" y="60"/>
                    </a:lnTo>
                    <a:lnTo>
                      <a:pt x="32" y="57"/>
                    </a:lnTo>
                    <a:lnTo>
                      <a:pt x="37" y="54"/>
                    </a:lnTo>
                    <a:lnTo>
                      <a:pt x="37" y="54"/>
                    </a:lnTo>
                    <a:lnTo>
                      <a:pt x="40" y="50"/>
                    </a:lnTo>
                    <a:lnTo>
                      <a:pt x="42" y="44"/>
                    </a:lnTo>
                    <a:lnTo>
                      <a:pt x="42" y="44"/>
                    </a:lnTo>
                    <a:lnTo>
                      <a:pt x="44" y="37"/>
                    </a:lnTo>
                    <a:lnTo>
                      <a:pt x="44" y="30"/>
                    </a:lnTo>
                    <a:lnTo>
                      <a:pt x="44" y="30"/>
                    </a:lnTo>
                    <a:lnTo>
                      <a:pt x="44" y="23"/>
                    </a:lnTo>
                    <a:lnTo>
                      <a:pt x="42" y="17"/>
                    </a:lnTo>
                    <a:lnTo>
                      <a:pt x="42" y="17"/>
                    </a:lnTo>
                    <a:lnTo>
                      <a:pt x="40" y="11"/>
                    </a:lnTo>
                    <a:lnTo>
                      <a:pt x="37" y="7"/>
                    </a:lnTo>
                    <a:lnTo>
                      <a:pt x="37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5" name="Freeform 57"/>
              <p:cNvSpPr>
                <a:spLocks noEditPoints="1"/>
              </p:cNvSpPr>
              <p:nvPr/>
            </p:nvSpPr>
            <p:spPr bwMode="auto">
              <a:xfrm>
                <a:off x="969963" y="3948113"/>
                <a:ext cx="471488" cy="798512"/>
              </a:xfrm>
              <a:custGeom>
                <a:avLst/>
                <a:gdLst>
                  <a:gd name="T0" fmla="*/ 297 w 297"/>
                  <a:gd name="T1" fmla="*/ 0 h 503"/>
                  <a:gd name="T2" fmla="*/ 0 w 297"/>
                  <a:gd name="T3" fmla="*/ 52 h 503"/>
                  <a:gd name="T4" fmla="*/ 0 w 297"/>
                  <a:gd name="T5" fmla="*/ 451 h 503"/>
                  <a:gd name="T6" fmla="*/ 297 w 297"/>
                  <a:gd name="T7" fmla="*/ 503 h 503"/>
                  <a:gd name="T8" fmla="*/ 297 w 297"/>
                  <a:gd name="T9" fmla="*/ 0 h 503"/>
                  <a:gd name="T10" fmla="*/ 217 w 297"/>
                  <a:gd name="T11" fmla="*/ 227 h 503"/>
                  <a:gd name="T12" fmla="*/ 217 w 297"/>
                  <a:gd name="T13" fmla="*/ 227 h 503"/>
                  <a:gd name="T14" fmla="*/ 213 w 297"/>
                  <a:gd name="T15" fmla="*/ 242 h 503"/>
                  <a:gd name="T16" fmla="*/ 213 w 297"/>
                  <a:gd name="T17" fmla="*/ 242 h 503"/>
                  <a:gd name="T18" fmla="*/ 207 w 297"/>
                  <a:gd name="T19" fmla="*/ 253 h 503"/>
                  <a:gd name="T20" fmla="*/ 207 w 297"/>
                  <a:gd name="T21" fmla="*/ 253 h 503"/>
                  <a:gd name="T22" fmla="*/ 200 w 297"/>
                  <a:gd name="T23" fmla="*/ 263 h 503"/>
                  <a:gd name="T24" fmla="*/ 200 w 297"/>
                  <a:gd name="T25" fmla="*/ 263 h 503"/>
                  <a:gd name="T26" fmla="*/ 189 w 297"/>
                  <a:gd name="T27" fmla="*/ 271 h 503"/>
                  <a:gd name="T28" fmla="*/ 189 w 297"/>
                  <a:gd name="T29" fmla="*/ 271 h 503"/>
                  <a:gd name="T30" fmla="*/ 177 w 297"/>
                  <a:gd name="T31" fmla="*/ 277 h 503"/>
                  <a:gd name="T32" fmla="*/ 177 w 297"/>
                  <a:gd name="T33" fmla="*/ 277 h 503"/>
                  <a:gd name="T34" fmla="*/ 164 w 297"/>
                  <a:gd name="T35" fmla="*/ 281 h 503"/>
                  <a:gd name="T36" fmla="*/ 164 w 297"/>
                  <a:gd name="T37" fmla="*/ 281 h 503"/>
                  <a:gd name="T38" fmla="*/ 149 w 297"/>
                  <a:gd name="T39" fmla="*/ 281 h 503"/>
                  <a:gd name="T40" fmla="*/ 132 w 297"/>
                  <a:gd name="T41" fmla="*/ 281 h 503"/>
                  <a:gd name="T42" fmla="*/ 132 w 297"/>
                  <a:gd name="T43" fmla="*/ 349 h 503"/>
                  <a:gd name="T44" fmla="*/ 97 w 297"/>
                  <a:gd name="T45" fmla="*/ 347 h 503"/>
                  <a:gd name="T46" fmla="*/ 97 w 297"/>
                  <a:gd name="T47" fmla="*/ 154 h 503"/>
                  <a:gd name="T48" fmla="*/ 153 w 297"/>
                  <a:gd name="T49" fmla="*/ 152 h 503"/>
                  <a:gd name="T50" fmla="*/ 153 w 297"/>
                  <a:gd name="T51" fmla="*/ 152 h 503"/>
                  <a:gd name="T52" fmla="*/ 167 w 297"/>
                  <a:gd name="T53" fmla="*/ 152 h 503"/>
                  <a:gd name="T54" fmla="*/ 180 w 297"/>
                  <a:gd name="T55" fmla="*/ 153 h 503"/>
                  <a:gd name="T56" fmla="*/ 180 w 297"/>
                  <a:gd name="T57" fmla="*/ 153 h 503"/>
                  <a:gd name="T58" fmla="*/ 192 w 297"/>
                  <a:gd name="T59" fmla="*/ 157 h 503"/>
                  <a:gd name="T60" fmla="*/ 202 w 297"/>
                  <a:gd name="T61" fmla="*/ 164 h 503"/>
                  <a:gd name="T62" fmla="*/ 202 w 297"/>
                  <a:gd name="T63" fmla="*/ 164 h 503"/>
                  <a:gd name="T64" fmla="*/ 209 w 297"/>
                  <a:gd name="T65" fmla="*/ 173 h 503"/>
                  <a:gd name="T66" fmla="*/ 214 w 297"/>
                  <a:gd name="T67" fmla="*/ 184 h 503"/>
                  <a:gd name="T68" fmla="*/ 214 w 297"/>
                  <a:gd name="T69" fmla="*/ 184 h 503"/>
                  <a:gd name="T70" fmla="*/ 217 w 297"/>
                  <a:gd name="T71" fmla="*/ 197 h 503"/>
                  <a:gd name="T72" fmla="*/ 219 w 297"/>
                  <a:gd name="T73" fmla="*/ 213 h 503"/>
                  <a:gd name="T74" fmla="*/ 219 w 297"/>
                  <a:gd name="T75" fmla="*/ 213 h 503"/>
                  <a:gd name="T76" fmla="*/ 217 w 297"/>
                  <a:gd name="T77" fmla="*/ 227 h 503"/>
                  <a:gd name="T78" fmla="*/ 217 w 297"/>
                  <a:gd name="T79" fmla="*/ 227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97" h="503">
                    <a:moveTo>
                      <a:pt x="297" y="0"/>
                    </a:moveTo>
                    <a:lnTo>
                      <a:pt x="0" y="52"/>
                    </a:lnTo>
                    <a:lnTo>
                      <a:pt x="0" y="451"/>
                    </a:lnTo>
                    <a:lnTo>
                      <a:pt x="297" y="503"/>
                    </a:lnTo>
                    <a:lnTo>
                      <a:pt x="297" y="0"/>
                    </a:lnTo>
                    <a:close/>
                    <a:moveTo>
                      <a:pt x="217" y="227"/>
                    </a:moveTo>
                    <a:lnTo>
                      <a:pt x="217" y="227"/>
                    </a:lnTo>
                    <a:lnTo>
                      <a:pt x="213" y="242"/>
                    </a:lnTo>
                    <a:lnTo>
                      <a:pt x="213" y="242"/>
                    </a:lnTo>
                    <a:lnTo>
                      <a:pt x="207" y="253"/>
                    </a:lnTo>
                    <a:lnTo>
                      <a:pt x="207" y="253"/>
                    </a:lnTo>
                    <a:lnTo>
                      <a:pt x="200" y="263"/>
                    </a:lnTo>
                    <a:lnTo>
                      <a:pt x="200" y="263"/>
                    </a:lnTo>
                    <a:lnTo>
                      <a:pt x="189" y="271"/>
                    </a:lnTo>
                    <a:lnTo>
                      <a:pt x="189" y="271"/>
                    </a:lnTo>
                    <a:lnTo>
                      <a:pt x="177" y="277"/>
                    </a:lnTo>
                    <a:lnTo>
                      <a:pt x="177" y="277"/>
                    </a:lnTo>
                    <a:lnTo>
                      <a:pt x="164" y="281"/>
                    </a:lnTo>
                    <a:lnTo>
                      <a:pt x="164" y="281"/>
                    </a:lnTo>
                    <a:lnTo>
                      <a:pt x="149" y="281"/>
                    </a:lnTo>
                    <a:lnTo>
                      <a:pt x="132" y="281"/>
                    </a:lnTo>
                    <a:lnTo>
                      <a:pt x="132" y="349"/>
                    </a:lnTo>
                    <a:lnTo>
                      <a:pt x="97" y="347"/>
                    </a:lnTo>
                    <a:lnTo>
                      <a:pt x="97" y="154"/>
                    </a:lnTo>
                    <a:lnTo>
                      <a:pt x="153" y="152"/>
                    </a:lnTo>
                    <a:lnTo>
                      <a:pt x="153" y="152"/>
                    </a:lnTo>
                    <a:lnTo>
                      <a:pt x="167" y="152"/>
                    </a:lnTo>
                    <a:lnTo>
                      <a:pt x="180" y="153"/>
                    </a:lnTo>
                    <a:lnTo>
                      <a:pt x="180" y="153"/>
                    </a:lnTo>
                    <a:lnTo>
                      <a:pt x="192" y="157"/>
                    </a:lnTo>
                    <a:lnTo>
                      <a:pt x="202" y="164"/>
                    </a:lnTo>
                    <a:lnTo>
                      <a:pt x="202" y="164"/>
                    </a:lnTo>
                    <a:lnTo>
                      <a:pt x="209" y="173"/>
                    </a:lnTo>
                    <a:lnTo>
                      <a:pt x="214" y="184"/>
                    </a:lnTo>
                    <a:lnTo>
                      <a:pt x="214" y="184"/>
                    </a:lnTo>
                    <a:lnTo>
                      <a:pt x="217" y="197"/>
                    </a:lnTo>
                    <a:lnTo>
                      <a:pt x="219" y="213"/>
                    </a:lnTo>
                    <a:lnTo>
                      <a:pt x="219" y="213"/>
                    </a:lnTo>
                    <a:lnTo>
                      <a:pt x="217" y="227"/>
                    </a:lnTo>
                    <a:lnTo>
                      <a:pt x="217" y="2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111" name="组 110"/>
            <p:cNvGrpSpPr/>
            <p:nvPr/>
          </p:nvGrpSpPr>
          <p:grpSpPr>
            <a:xfrm>
              <a:off x="5538785" y="2886466"/>
              <a:ext cx="1114425" cy="1078718"/>
              <a:chOff x="984250" y="5194301"/>
              <a:chExt cx="941387" cy="911225"/>
            </a:xfrm>
            <a:grpFill/>
          </p:grpSpPr>
          <p:sp>
            <p:nvSpPr>
              <p:cNvPr id="129" name="Freeform 73"/>
              <p:cNvSpPr>
                <a:spLocks/>
              </p:cNvSpPr>
              <p:nvPr/>
            </p:nvSpPr>
            <p:spPr bwMode="auto">
              <a:xfrm>
                <a:off x="1543050" y="5391151"/>
                <a:ext cx="382587" cy="282575"/>
              </a:xfrm>
              <a:custGeom>
                <a:avLst/>
                <a:gdLst>
                  <a:gd name="T0" fmla="*/ 228 w 241"/>
                  <a:gd name="T1" fmla="*/ 0 h 178"/>
                  <a:gd name="T2" fmla="*/ 0 w 241"/>
                  <a:gd name="T3" fmla="*/ 0 h 178"/>
                  <a:gd name="T4" fmla="*/ 0 w 241"/>
                  <a:gd name="T5" fmla="*/ 122 h 178"/>
                  <a:gd name="T6" fmla="*/ 68 w 241"/>
                  <a:gd name="T7" fmla="*/ 178 h 178"/>
                  <a:gd name="T8" fmla="*/ 241 w 241"/>
                  <a:gd name="T9" fmla="*/ 32 h 178"/>
                  <a:gd name="T10" fmla="*/ 241 w 241"/>
                  <a:gd name="T11" fmla="*/ 13 h 178"/>
                  <a:gd name="T12" fmla="*/ 241 w 241"/>
                  <a:gd name="T13" fmla="*/ 13 h 178"/>
                  <a:gd name="T14" fmla="*/ 241 w 241"/>
                  <a:gd name="T15" fmla="*/ 6 h 178"/>
                  <a:gd name="T16" fmla="*/ 238 w 241"/>
                  <a:gd name="T17" fmla="*/ 3 h 178"/>
                  <a:gd name="T18" fmla="*/ 235 w 241"/>
                  <a:gd name="T19" fmla="*/ 0 h 178"/>
                  <a:gd name="T20" fmla="*/ 228 w 241"/>
                  <a:gd name="T21" fmla="*/ 0 h 178"/>
                  <a:gd name="T22" fmla="*/ 228 w 241"/>
                  <a:gd name="T2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1" h="178">
                    <a:moveTo>
                      <a:pt x="228" y="0"/>
                    </a:moveTo>
                    <a:lnTo>
                      <a:pt x="0" y="0"/>
                    </a:lnTo>
                    <a:lnTo>
                      <a:pt x="0" y="122"/>
                    </a:lnTo>
                    <a:lnTo>
                      <a:pt x="68" y="178"/>
                    </a:lnTo>
                    <a:lnTo>
                      <a:pt x="241" y="32"/>
                    </a:lnTo>
                    <a:lnTo>
                      <a:pt x="241" y="13"/>
                    </a:lnTo>
                    <a:lnTo>
                      <a:pt x="241" y="13"/>
                    </a:lnTo>
                    <a:lnTo>
                      <a:pt x="241" y="6"/>
                    </a:lnTo>
                    <a:lnTo>
                      <a:pt x="238" y="3"/>
                    </a:lnTo>
                    <a:lnTo>
                      <a:pt x="235" y="0"/>
                    </a:lnTo>
                    <a:lnTo>
                      <a:pt x="228" y="0"/>
                    </a:lnTo>
                    <a:lnTo>
                      <a:pt x="22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0" name="Freeform 74"/>
              <p:cNvSpPr>
                <a:spLocks/>
              </p:cNvSpPr>
              <p:nvPr/>
            </p:nvSpPr>
            <p:spPr bwMode="auto">
              <a:xfrm>
                <a:off x="1543050" y="5486401"/>
                <a:ext cx="382587" cy="422275"/>
              </a:xfrm>
              <a:custGeom>
                <a:avLst/>
                <a:gdLst>
                  <a:gd name="T0" fmla="*/ 68 w 241"/>
                  <a:gd name="T1" fmla="*/ 142 h 266"/>
                  <a:gd name="T2" fmla="*/ 68 w 241"/>
                  <a:gd name="T3" fmla="*/ 142 h 266"/>
                  <a:gd name="T4" fmla="*/ 65 w 241"/>
                  <a:gd name="T5" fmla="*/ 141 h 266"/>
                  <a:gd name="T6" fmla="*/ 60 w 241"/>
                  <a:gd name="T7" fmla="*/ 139 h 266"/>
                  <a:gd name="T8" fmla="*/ 0 w 241"/>
                  <a:gd name="T9" fmla="*/ 90 h 266"/>
                  <a:gd name="T10" fmla="*/ 0 w 241"/>
                  <a:gd name="T11" fmla="*/ 266 h 266"/>
                  <a:gd name="T12" fmla="*/ 228 w 241"/>
                  <a:gd name="T13" fmla="*/ 266 h 266"/>
                  <a:gd name="T14" fmla="*/ 228 w 241"/>
                  <a:gd name="T15" fmla="*/ 266 h 266"/>
                  <a:gd name="T16" fmla="*/ 235 w 241"/>
                  <a:gd name="T17" fmla="*/ 266 h 266"/>
                  <a:gd name="T18" fmla="*/ 238 w 241"/>
                  <a:gd name="T19" fmla="*/ 263 h 266"/>
                  <a:gd name="T20" fmla="*/ 241 w 241"/>
                  <a:gd name="T21" fmla="*/ 260 h 266"/>
                  <a:gd name="T22" fmla="*/ 241 w 241"/>
                  <a:gd name="T23" fmla="*/ 253 h 266"/>
                  <a:gd name="T24" fmla="*/ 241 w 241"/>
                  <a:gd name="T25" fmla="*/ 0 h 266"/>
                  <a:gd name="T26" fmla="*/ 77 w 241"/>
                  <a:gd name="T27" fmla="*/ 139 h 266"/>
                  <a:gd name="T28" fmla="*/ 77 w 241"/>
                  <a:gd name="T29" fmla="*/ 139 h 266"/>
                  <a:gd name="T30" fmla="*/ 73 w 241"/>
                  <a:gd name="T31" fmla="*/ 141 h 266"/>
                  <a:gd name="T32" fmla="*/ 68 w 241"/>
                  <a:gd name="T33" fmla="*/ 142 h 266"/>
                  <a:gd name="T34" fmla="*/ 68 w 241"/>
                  <a:gd name="T35" fmla="*/ 142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1" h="266">
                    <a:moveTo>
                      <a:pt x="68" y="142"/>
                    </a:moveTo>
                    <a:lnTo>
                      <a:pt x="68" y="142"/>
                    </a:lnTo>
                    <a:lnTo>
                      <a:pt x="65" y="141"/>
                    </a:lnTo>
                    <a:lnTo>
                      <a:pt x="60" y="139"/>
                    </a:lnTo>
                    <a:lnTo>
                      <a:pt x="0" y="90"/>
                    </a:lnTo>
                    <a:lnTo>
                      <a:pt x="0" y="266"/>
                    </a:lnTo>
                    <a:lnTo>
                      <a:pt x="228" y="266"/>
                    </a:lnTo>
                    <a:lnTo>
                      <a:pt x="228" y="266"/>
                    </a:lnTo>
                    <a:lnTo>
                      <a:pt x="235" y="266"/>
                    </a:lnTo>
                    <a:lnTo>
                      <a:pt x="238" y="263"/>
                    </a:lnTo>
                    <a:lnTo>
                      <a:pt x="241" y="260"/>
                    </a:lnTo>
                    <a:lnTo>
                      <a:pt x="241" y="253"/>
                    </a:lnTo>
                    <a:lnTo>
                      <a:pt x="241" y="0"/>
                    </a:lnTo>
                    <a:lnTo>
                      <a:pt x="77" y="139"/>
                    </a:lnTo>
                    <a:lnTo>
                      <a:pt x="77" y="139"/>
                    </a:lnTo>
                    <a:lnTo>
                      <a:pt x="73" y="141"/>
                    </a:lnTo>
                    <a:lnTo>
                      <a:pt x="68" y="142"/>
                    </a:lnTo>
                    <a:lnTo>
                      <a:pt x="68" y="1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1" name="Freeform 75"/>
              <p:cNvSpPr>
                <a:spLocks/>
              </p:cNvSpPr>
              <p:nvPr/>
            </p:nvSpPr>
            <p:spPr bwMode="auto">
              <a:xfrm>
                <a:off x="1157288" y="5535613"/>
                <a:ext cx="149225" cy="228600"/>
              </a:xfrm>
              <a:custGeom>
                <a:avLst/>
                <a:gdLst>
                  <a:gd name="T0" fmla="*/ 3 w 94"/>
                  <a:gd name="T1" fmla="*/ 101 h 144"/>
                  <a:gd name="T2" fmla="*/ 8 w 94"/>
                  <a:gd name="T3" fmla="*/ 114 h 144"/>
                  <a:gd name="T4" fmla="*/ 13 w 94"/>
                  <a:gd name="T5" fmla="*/ 124 h 144"/>
                  <a:gd name="T6" fmla="*/ 19 w 94"/>
                  <a:gd name="T7" fmla="*/ 132 h 144"/>
                  <a:gd name="T8" fmla="*/ 28 w 94"/>
                  <a:gd name="T9" fmla="*/ 139 h 144"/>
                  <a:gd name="T10" fmla="*/ 36 w 94"/>
                  <a:gd name="T11" fmla="*/ 142 h 144"/>
                  <a:gd name="T12" fmla="*/ 46 w 94"/>
                  <a:gd name="T13" fmla="*/ 144 h 144"/>
                  <a:gd name="T14" fmla="*/ 55 w 94"/>
                  <a:gd name="T15" fmla="*/ 144 h 144"/>
                  <a:gd name="T16" fmla="*/ 65 w 94"/>
                  <a:gd name="T17" fmla="*/ 141 h 144"/>
                  <a:gd name="T18" fmla="*/ 73 w 94"/>
                  <a:gd name="T19" fmla="*/ 136 h 144"/>
                  <a:gd name="T20" fmla="*/ 80 w 94"/>
                  <a:gd name="T21" fmla="*/ 128 h 144"/>
                  <a:gd name="T22" fmla="*/ 86 w 94"/>
                  <a:gd name="T23" fmla="*/ 116 h 144"/>
                  <a:gd name="T24" fmla="*/ 91 w 94"/>
                  <a:gd name="T25" fmla="*/ 105 h 144"/>
                  <a:gd name="T26" fmla="*/ 93 w 94"/>
                  <a:gd name="T27" fmla="*/ 90 h 144"/>
                  <a:gd name="T28" fmla="*/ 94 w 94"/>
                  <a:gd name="T29" fmla="*/ 74 h 144"/>
                  <a:gd name="T30" fmla="*/ 93 w 94"/>
                  <a:gd name="T31" fmla="*/ 56 h 144"/>
                  <a:gd name="T32" fmla="*/ 91 w 94"/>
                  <a:gd name="T33" fmla="*/ 41 h 144"/>
                  <a:gd name="T34" fmla="*/ 86 w 94"/>
                  <a:gd name="T35" fmla="*/ 28 h 144"/>
                  <a:gd name="T36" fmla="*/ 81 w 94"/>
                  <a:gd name="T37" fmla="*/ 18 h 144"/>
                  <a:gd name="T38" fmla="*/ 73 w 94"/>
                  <a:gd name="T39" fmla="*/ 10 h 144"/>
                  <a:gd name="T40" fmla="*/ 67 w 94"/>
                  <a:gd name="T41" fmla="*/ 3 h 144"/>
                  <a:gd name="T42" fmla="*/ 57 w 94"/>
                  <a:gd name="T43" fmla="*/ 0 h 144"/>
                  <a:gd name="T44" fmla="*/ 47 w 94"/>
                  <a:gd name="T45" fmla="*/ 0 h 144"/>
                  <a:gd name="T46" fmla="*/ 36 w 94"/>
                  <a:gd name="T47" fmla="*/ 2 h 144"/>
                  <a:gd name="T48" fmla="*/ 28 w 94"/>
                  <a:gd name="T49" fmla="*/ 5 h 144"/>
                  <a:gd name="T50" fmla="*/ 19 w 94"/>
                  <a:gd name="T51" fmla="*/ 12 h 144"/>
                  <a:gd name="T52" fmla="*/ 13 w 94"/>
                  <a:gd name="T53" fmla="*/ 21 h 144"/>
                  <a:gd name="T54" fmla="*/ 6 w 94"/>
                  <a:gd name="T55" fmla="*/ 31 h 144"/>
                  <a:gd name="T56" fmla="*/ 3 w 94"/>
                  <a:gd name="T57" fmla="*/ 44 h 144"/>
                  <a:gd name="T58" fmla="*/ 1 w 94"/>
                  <a:gd name="T59" fmla="*/ 57 h 144"/>
                  <a:gd name="T60" fmla="*/ 0 w 94"/>
                  <a:gd name="T61" fmla="*/ 72 h 144"/>
                  <a:gd name="T62" fmla="*/ 1 w 94"/>
                  <a:gd name="T63" fmla="*/ 88 h 144"/>
                  <a:gd name="T64" fmla="*/ 3 w 94"/>
                  <a:gd name="T65" fmla="*/ 101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4" h="144">
                    <a:moveTo>
                      <a:pt x="3" y="101"/>
                    </a:moveTo>
                    <a:lnTo>
                      <a:pt x="3" y="101"/>
                    </a:lnTo>
                    <a:lnTo>
                      <a:pt x="8" y="114"/>
                    </a:lnTo>
                    <a:lnTo>
                      <a:pt x="8" y="114"/>
                    </a:lnTo>
                    <a:lnTo>
                      <a:pt x="13" y="124"/>
                    </a:lnTo>
                    <a:lnTo>
                      <a:pt x="13" y="124"/>
                    </a:lnTo>
                    <a:lnTo>
                      <a:pt x="19" y="132"/>
                    </a:lnTo>
                    <a:lnTo>
                      <a:pt x="19" y="132"/>
                    </a:lnTo>
                    <a:lnTo>
                      <a:pt x="28" y="139"/>
                    </a:lnTo>
                    <a:lnTo>
                      <a:pt x="28" y="139"/>
                    </a:lnTo>
                    <a:lnTo>
                      <a:pt x="36" y="142"/>
                    </a:lnTo>
                    <a:lnTo>
                      <a:pt x="36" y="142"/>
                    </a:lnTo>
                    <a:lnTo>
                      <a:pt x="46" y="144"/>
                    </a:lnTo>
                    <a:lnTo>
                      <a:pt x="46" y="144"/>
                    </a:lnTo>
                    <a:lnTo>
                      <a:pt x="55" y="144"/>
                    </a:lnTo>
                    <a:lnTo>
                      <a:pt x="55" y="144"/>
                    </a:lnTo>
                    <a:lnTo>
                      <a:pt x="65" y="141"/>
                    </a:lnTo>
                    <a:lnTo>
                      <a:pt x="65" y="141"/>
                    </a:lnTo>
                    <a:lnTo>
                      <a:pt x="73" y="136"/>
                    </a:lnTo>
                    <a:lnTo>
                      <a:pt x="73" y="136"/>
                    </a:lnTo>
                    <a:lnTo>
                      <a:pt x="80" y="128"/>
                    </a:lnTo>
                    <a:lnTo>
                      <a:pt x="80" y="128"/>
                    </a:lnTo>
                    <a:lnTo>
                      <a:pt x="86" y="116"/>
                    </a:lnTo>
                    <a:lnTo>
                      <a:pt x="86" y="116"/>
                    </a:lnTo>
                    <a:lnTo>
                      <a:pt x="91" y="105"/>
                    </a:lnTo>
                    <a:lnTo>
                      <a:pt x="91" y="105"/>
                    </a:lnTo>
                    <a:lnTo>
                      <a:pt x="93" y="90"/>
                    </a:lnTo>
                    <a:lnTo>
                      <a:pt x="93" y="90"/>
                    </a:lnTo>
                    <a:lnTo>
                      <a:pt x="94" y="74"/>
                    </a:lnTo>
                    <a:lnTo>
                      <a:pt x="94" y="74"/>
                    </a:lnTo>
                    <a:lnTo>
                      <a:pt x="93" y="56"/>
                    </a:lnTo>
                    <a:lnTo>
                      <a:pt x="93" y="56"/>
                    </a:lnTo>
                    <a:lnTo>
                      <a:pt x="91" y="41"/>
                    </a:lnTo>
                    <a:lnTo>
                      <a:pt x="91" y="41"/>
                    </a:lnTo>
                    <a:lnTo>
                      <a:pt x="86" y="28"/>
                    </a:lnTo>
                    <a:lnTo>
                      <a:pt x="86" y="28"/>
                    </a:lnTo>
                    <a:lnTo>
                      <a:pt x="81" y="18"/>
                    </a:lnTo>
                    <a:lnTo>
                      <a:pt x="81" y="18"/>
                    </a:lnTo>
                    <a:lnTo>
                      <a:pt x="73" y="10"/>
                    </a:lnTo>
                    <a:lnTo>
                      <a:pt x="73" y="10"/>
                    </a:lnTo>
                    <a:lnTo>
                      <a:pt x="67" y="3"/>
                    </a:lnTo>
                    <a:lnTo>
                      <a:pt x="67" y="3"/>
                    </a:lnTo>
                    <a:lnTo>
                      <a:pt x="57" y="0"/>
                    </a:lnTo>
                    <a:lnTo>
                      <a:pt x="57" y="0"/>
                    </a:lnTo>
                    <a:lnTo>
                      <a:pt x="47" y="0"/>
                    </a:lnTo>
                    <a:lnTo>
                      <a:pt x="47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13" y="21"/>
                    </a:lnTo>
                    <a:lnTo>
                      <a:pt x="13" y="21"/>
                    </a:lnTo>
                    <a:lnTo>
                      <a:pt x="6" y="31"/>
                    </a:lnTo>
                    <a:lnTo>
                      <a:pt x="6" y="31"/>
                    </a:lnTo>
                    <a:lnTo>
                      <a:pt x="3" y="44"/>
                    </a:lnTo>
                    <a:lnTo>
                      <a:pt x="3" y="44"/>
                    </a:lnTo>
                    <a:lnTo>
                      <a:pt x="1" y="57"/>
                    </a:lnTo>
                    <a:lnTo>
                      <a:pt x="1" y="57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1" y="88"/>
                    </a:lnTo>
                    <a:lnTo>
                      <a:pt x="1" y="88"/>
                    </a:lnTo>
                    <a:lnTo>
                      <a:pt x="3" y="101"/>
                    </a:lnTo>
                    <a:lnTo>
                      <a:pt x="3" y="1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2" name="Freeform 76"/>
              <p:cNvSpPr>
                <a:spLocks noEditPoints="1"/>
              </p:cNvSpPr>
              <p:nvPr/>
            </p:nvSpPr>
            <p:spPr bwMode="auto">
              <a:xfrm>
                <a:off x="984250" y="5194301"/>
                <a:ext cx="538162" cy="911225"/>
              </a:xfrm>
              <a:custGeom>
                <a:avLst/>
                <a:gdLst>
                  <a:gd name="T0" fmla="*/ 339 w 339"/>
                  <a:gd name="T1" fmla="*/ 574 h 574"/>
                  <a:gd name="T2" fmla="*/ 0 w 339"/>
                  <a:gd name="T3" fmla="*/ 57 h 574"/>
                  <a:gd name="T4" fmla="*/ 70 w 339"/>
                  <a:gd name="T5" fmla="*/ 266 h 574"/>
                  <a:gd name="T6" fmla="*/ 75 w 339"/>
                  <a:gd name="T7" fmla="*/ 245 h 574"/>
                  <a:gd name="T8" fmla="*/ 81 w 339"/>
                  <a:gd name="T9" fmla="*/ 225 h 574"/>
                  <a:gd name="T10" fmla="*/ 91 w 339"/>
                  <a:gd name="T11" fmla="*/ 207 h 574"/>
                  <a:gd name="T12" fmla="*/ 97 w 339"/>
                  <a:gd name="T13" fmla="*/ 199 h 574"/>
                  <a:gd name="T14" fmla="*/ 104 w 339"/>
                  <a:gd name="T15" fmla="*/ 192 h 574"/>
                  <a:gd name="T16" fmla="*/ 120 w 339"/>
                  <a:gd name="T17" fmla="*/ 183 h 574"/>
                  <a:gd name="T18" fmla="*/ 128 w 339"/>
                  <a:gd name="T19" fmla="*/ 178 h 574"/>
                  <a:gd name="T20" fmla="*/ 137 w 339"/>
                  <a:gd name="T21" fmla="*/ 174 h 574"/>
                  <a:gd name="T22" fmla="*/ 158 w 339"/>
                  <a:gd name="T23" fmla="*/ 171 h 574"/>
                  <a:gd name="T24" fmla="*/ 168 w 339"/>
                  <a:gd name="T25" fmla="*/ 171 h 574"/>
                  <a:gd name="T26" fmla="*/ 176 w 339"/>
                  <a:gd name="T27" fmla="*/ 173 h 574"/>
                  <a:gd name="T28" fmla="*/ 194 w 339"/>
                  <a:gd name="T29" fmla="*/ 178 h 574"/>
                  <a:gd name="T30" fmla="*/ 202 w 339"/>
                  <a:gd name="T31" fmla="*/ 181 h 574"/>
                  <a:gd name="T32" fmla="*/ 210 w 339"/>
                  <a:gd name="T33" fmla="*/ 186 h 574"/>
                  <a:gd name="T34" fmla="*/ 223 w 339"/>
                  <a:gd name="T35" fmla="*/ 199 h 574"/>
                  <a:gd name="T36" fmla="*/ 230 w 339"/>
                  <a:gd name="T37" fmla="*/ 207 h 574"/>
                  <a:gd name="T38" fmla="*/ 234 w 339"/>
                  <a:gd name="T39" fmla="*/ 217 h 574"/>
                  <a:gd name="T40" fmla="*/ 244 w 339"/>
                  <a:gd name="T41" fmla="*/ 236 h 574"/>
                  <a:gd name="T42" fmla="*/ 249 w 339"/>
                  <a:gd name="T43" fmla="*/ 259 h 574"/>
                  <a:gd name="T44" fmla="*/ 251 w 339"/>
                  <a:gd name="T45" fmla="*/ 285 h 574"/>
                  <a:gd name="T46" fmla="*/ 249 w 339"/>
                  <a:gd name="T47" fmla="*/ 311 h 574"/>
                  <a:gd name="T48" fmla="*/ 246 w 339"/>
                  <a:gd name="T49" fmla="*/ 325 h 574"/>
                  <a:gd name="T50" fmla="*/ 243 w 339"/>
                  <a:gd name="T51" fmla="*/ 334 h 574"/>
                  <a:gd name="T52" fmla="*/ 234 w 339"/>
                  <a:gd name="T53" fmla="*/ 356 h 574"/>
                  <a:gd name="T54" fmla="*/ 230 w 339"/>
                  <a:gd name="T55" fmla="*/ 365 h 574"/>
                  <a:gd name="T56" fmla="*/ 223 w 339"/>
                  <a:gd name="T57" fmla="*/ 374 h 574"/>
                  <a:gd name="T58" fmla="*/ 208 w 339"/>
                  <a:gd name="T59" fmla="*/ 387 h 574"/>
                  <a:gd name="T60" fmla="*/ 200 w 339"/>
                  <a:gd name="T61" fmla="*/ 393 h 574"/>
                  <a:gd name="T62" fmla="*/ 192 w 339"/>
                  <a:gd name="T63" fmla="*/ 396 h 574"/>
                  <a:gd name="T64" fmla="*/ 174 w 339"/>
                  <a:gd name="T65" fmla="*/ 401 h 574"/>
                  <a:gd name="T66" fmla="*/ 164 w 339"/>
                  <a:gd name="T67" fmla="*/ 403 h 574"/>
                  <a:gd name="T68" fmla="*/ 155 w 339"/>
                  <a:gd name="T69" fmla="*/ 403 h 574"/>
                  <a:gd name="T70" fmla="*/ 135 w 339"/>
                  <a:gd name="T71" fmla="*/ 400 h 574"/>
                  <a:gd name="T72" fmla="*/ 127 w 339"/>
                  <a:gd name="T73" fmla="*/ 396 h 574"/>
                  <a:gd name="T74" fmla="*/ 119 w 339"/>
                  <a:gd name="T75" fmla="*/ 393 h 574"/>
                  <a:gd name="T76" fmla="*/ 104 w 339"/>
                  <a:gd name="T77" fmla="*/ 382 h 574"/>
                  <a:gd name="T78" fmla="*/ 93 w 339"/>
                  <a:gd name="T79" fmla="*/ 369 h 574"/>
                  <a:gd name="T80" fmla="*/ 81 w 339"/>
                  <a:gd name="T81" fmla="*/ 352 h 574"/>
                  <a:gd name="T82" fmla="*/ 75 w 339"/>
                  <a:gd name="T83" fmla="*/ 333 h 574"/>
                  <a:gd name="T84" fmla="*/ 70 w 339"/>
                  <a:gd name="T85" fmla="*/ 313 h 574"/>
                  <a:gd name="T86" fmla="*/ 68 w 339"/>
                  <a:gd name="T87" fmla="*/ 290 h 574"/>
                  <a:gd name="T88" fmla="*/ 70 w 339"/>
                  <a:gd name="T89" fmla="*/ 266 h 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39" h="574">
                    <a:moveTo>
                      <a:pt x="0" y="517"/>
                    </a:moveTo>
                    <a:lnTo>
                      <a:pt x="339" y="574"/>
                    </a:lnTo>
                    <a:lnTo>
                      <a:pt x="339" y="0"/>
                    </a:lnTo>
                    <a:lnTo>
                      <a:pt x="0" y="57"/>
                    </a:lnTo>
                    <a:lnTo>
                      <a:pt x="0" y="517"/>
                    </a:lnTo>
                    <a:close/>
                    <a:moveTo>
                      <a:pt x="70" y="266"/>
                    </a:moveTo>
                    <a:lnTo>
                      <a:pt x="70" y="266"/>
                    </a:lnTo>
                    <a:lnTo>
                      <a:pt x="75" y="245"/>
                    </a:lnTo>
                    <a:lnTo>
                      <a:pt x="75" y="245"/>
                    </a:lnTo>
                    <a:lnTo>
                      <a:pt x="81" y="225"/>
                    </a:lnTo>
                    <a:lnTo>
                      <a:pt x="81" y="225"/>
                    </a:lnTo>
                    <a:lnTo>
                      <a:pt x="91" y="207"/>
                    </a:lnTo>
                    <a:lnTo>
                      <a:pt x="91" y="207"/>
                    </a:lnTo>
                    <a:lnTo>
                      <a:pt x="97" y="199"/>
                    </a:lnTo>
                    <a:lnTo>
                      <a:pt x="104" y="192"/>
                    </a:lnTo>
                    <a:lnTo>
                      <a:pt x="104" y="192"/>
                    </a:lnTo>
                    <a:lnTo>
                      <a:pt x="112" y="187"/>
                    </a:lnTo>
                    <a:lnTo>
                      <a:pt x="120" y="183"/>
                    </a:lnTo>
                    <a:lnTo>
                      <a:pt x="120" y="183"/>
                    </a:lnTo>
                    <a:lnTo>
                      <a:pt x="128" y="178"/>
                    </a:lnTo>
                    <a:lnTo>
                      <a:pt x="137" y="174"/>
                    </a:lnTo>
                    <a:lnTo>
                      <a:pt x="137" y="174"/>
                    </a:lnTo>
                    <a:lnTo>
                      <a:pt x="146" y="173"/>
                    </a:lnTo>
                    <a:lnTo>
                      <a:pt x="158" y="171"/>
                    </a:lnTo>
                    <a:lnTo>
                      <a:pt x="158" y="171"/>
                    </a:lnTo>
                    <a:lnTo>
                      <a:pt x="168" y="171"/>
                    </a:lnTo>
                    <a:lnTo>
                      <a:pt x="176" y="173"/>
                    </a:lnTo>
                    <a:lnTo>
                      <a:pt x="176" y="173"/>
                    </a:lnTo>
                    <a:lnTo>
                      <a:pt x="186" y="174"/>
                    </a:lnTo>
                    <a:lnTo>
                      <a:pt x="194" y="178"/>
                    </a:lnTo>
                    <a:lnTo>
                      <a:pt x="194" y="178"/>
                    </a:lnTo>
                    <a:lnTo>
                      <a:pt x="202" y="181"/>
                    </a:lnTo>
                    <a:lnTo>
                      <a:pt x="210" y="186"/>
                    </a:lnTo>
                    <a:lnTo>
                      <a:pt x="210" y="186"/>
                    </a:lnTo>
                    <a:lnTo>
                      <a:pt x="217" y="192"/>
                    </a:lnTo>
                    <a:lnTo>
                      <a:pt x="223" y="199"/>
                    </a:lnTo>
                    <a:lnTo>
                      <a:pt x="223" y="199"/>
                    </a:lnTo>
                    <a:lnTo>
                      <a:pt x="230" y="207"/>
                    </a:lnTo>
                    <a:lnTo>
                      <a:pt x="234" y="217"/>
                    </a:lnTo>
                    <a:lnTo>
                      <a:pt x="234" y="217"/>
                    </a:lnTo>
                    <a:lnTo>
                      <a:pt x="239" y="227"/>
                    </a:lnTo>
                    <a:lnTo>
                      <a:pt x="244" y="236"/>
                    </a:lnTo>
                    <a:lnTo>
                      <a:pt x="244" y="236"/>
                    </a:lnTo>
                    <a:lnTo>
                      <a:pt x="249" y="259"/>
                    </a:lnTo>
                    <a:lnTo>
                      <a:pt x="249" y="259"/>
                    </a:lnTo>
                    <a:lnTo>
                      <a:pt x="251" y="285"/>
                    </a:lnTo>
                    <a:lnTo>
                      <a:pt x="251" y="285"/>
                    </a:lnTo>
                    <a:lnTo>
                      <a:pt x="249" y="311"/>
                    </a:lnTo>
                    <a:lnTo>
                      <a:pt x="249" y="311"/>
                    </a:lnTo>
                    <a:lnTo>
                      <a:pt x="246" y="325"/>
                    </a:lnTo>
                    <a:lnTo>
                      <a:pt x="243" y="334"/>
                    </a:lnTo>
                    <a:lnTo>
                      <a:pt x="243" y="334"/>
                    </a:lnTo>
                    <a:lnTo>
                      <a:pt x="239" y="346"/>
                    </a:lnTo>
                    <a:lnTo>
                      <a:pt x="234" y="356"/>
                    </a:lnTo>
                    <a:lnTo>
                      <a:pt x="234" y="356"/>
                    </a:lnTo>
                    <a:lnTo>
                      <a:pt x="230" y="365"/>
                    </a:lnTo>
                    <a:lnTo>
                      <a:pt x="223" y="374"/>
                    </a:lnTo>
                    <a:lnTo>
                      <a:pt x="223" y="374"/>
                    </a:lnTo>
                    <a:lnTo>
                      <a:pt x="215" y="380"/>
                    </a:lnTo>
                    <a:lnTo>
                      <a:pt x="208" y="387"/>
                    </a:lnTo>
                    <a:lnTo>
                      <a:pt x="208" y="387"/>
                    </a:lnTo>
                    <a:lnTo>
                      <a:pt x="200" y="393"/>
                    </a:lnTo>
                    <a:lnTo>
                      <a:pt x="192" y="396"/>
                    </a:lnTo>
                    <a:lnTo>
                      <a:pt x="192" y="396"/>
                    </a:lnTo>
                    <a:lnTo>
                      <a:pt x="182" y="400"/>
                    </a:lnTo>
                    <a:lnTo>
                      <a:pt x="174" y="401"/>
                    </a:lnTo>
                    <a:lnTo>
                      <a:pt x="174" y="401"/>
                    </a:lnTo>
                    <a:lnTo>
                      <a:pt x="164" y="403"/>
                    </a:lnTo>
                    <a:lnTo>
                      <a:pt x="155" y="403"/>
                    </a:lnTo>
                    <a:lnTo>
                      <a:pt x="155" y="403"/>
                    </a:lnTo>
                    <a:lnTo>
                      <a:pt x="145" y="401"/>
                    </a:lnTo>
                    <a:lnTo>
                      <a:pt x="135" y="400"/>
                    </a:lnTo>
                    <a:lnTo>
                      <a:pt x="135" y="400"/>
                    </a:lnTo>
                    <a:lnTo>
                      <a:pt x="127" y="396"/>
                    </a:lnTo>
                    <a:lnTo>
                      <a:pt x="119" y="393"/>
                    </a:lnTo>
                    <a:lnTo>
                      <a:pt x="119" y="393"/>
                    </a:lnTo>
                    <a:lnTo>
                      <a:pt x="112" y="388"/>
                    </a:lnTo>
                    <a:lnTo>
                      <a:pt x="104" y="382"/>
                    </a:lnTo>
                    <a:lnTo>
                      <a:pt x="104" y="382"/>
                    </a:lnTo>
                    <a:lnTo>
                      <a:pt x="93" y="369"/>
                    </a:lnTo>
                    <a:lnTo>
                      <a:pt x="93" y="369"/>
                    </a:lnTo>
                    <a:lnTo>
                      <a:pt x="81" y="352"/>
                    </a:lnTo>
                    <a:lnTo>
                      <a:pt x="81" y="352"/>
                    </a:lnTo>
                    <a:lnTo>
                      <a:pt x="75" y="333"/>
                    </a:lnTo>
                    <a:lnTo>
                      <a:pt x="75" y="333"/>
                    </a:lnTo>
                    <a:lnTo>
                      <a:pt x="70" y="313"/>
                    </a:lnTo>
                    <a:lnTo>
                      <a:pt x="70" y="313"/>
                    </a:lnTo>
                    <a:lnTo>
                      <a:pt x="68" y="290"/>
                    </a:lnTo>
                    <a:lnTo>
                      <a:pt x="68" y="290"/>
                    </a:lnTo>
                    <a:lnTo>
                      <a:pt x="70" y="266"/>
                    </a:lnTo>
                    <a:lnTo>
                      <a:pt x="70" y="2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112" name="组 111"/>
            <p:cNvGrpSpPr/>
            <p:nvPr/>
          </p:nvGrpSpPr>
          <p:grpSpPr>
            <a:xfrm>
              <a:off x="7281419" y="2868820"/>
              <a:ext cx="1126668" cy="1114010"/>
              <a:chOff x="5010150" y="522288"/>
              <a:chExt cx="1130300" cy="1117600"/>
            </a:xfrm>
            <a:grpFill/>
          </p:grpSpPr>
          <p:sp>
            <p:nvSpPr>
              <p:cNvPr id="125" name="Freeform 93"/>
              <p:cNvSpPr>
                <a:spLocks/>
              </p:cNvSpPr>
              <p:nvPr/>
            </p:nvSpPr>
            <p:spPr bwMode="auto">
              <a:xfrm>
                <a:off x="6076950" y="966788"/>
                <a:ext cx="63500" cy="228600"/>
              </a:xfrm>
              <a:custGeom>
                <a:avLst/>
                <a:gdLst>
                  <a:gd name="T0" fmla="*/ 24 w 40"/>
                  <a:gd name="T1" fmla="*/ 0 h 144"/>
                  <a:gd name="T2" fmla="*/ 0 w 40"/>
                  <a:gd name="T3" fmla="*/ 0 h 144"/>
                  <a:gd name="T4" fmla="*/ 0 w 40"/>
                  <a:gd name="T5" fmla="*/ 144 h 144"/>
                  <a:gd name="T6" fmla="*/ 24 w 40"/>
                  <a:gd name="T7" fmla="*/ 144 h 144"/>
                  <a:gd name="T8" fmla="*/ 24 w 40"/>
                  <a:gd name="T9" fmla="*/ 144 h 144"/>
                  <a:gd name="T10" fmla="*/ 30 w 40"/>
                  <a:gd name="T11" fmla="*/ 142 h 144"/>
                  <a:gd name="T12" fmla="*/ 36 w 40"/>
                  <a:gd name="T13" fmla="*/ 140 h 144"/>
                  <a:gd name="T14" fmla="*/ 38 w 40"/>
                  <a:gd name="T15" fmla="*/ 134 h 144"/>
                  <a:gd name="T16" fmla="*/ 40 w 40"/>
                  <a:gd name="T17" fmla="*/ 128 h 144"/>
                  <a:gd name="T18" fmla="*/ 40 w 40"/>
                  <a:gd name="T19" fmla="*/ 16 h 144"/>
                  <a:gd name="T20" fmla="*/ 40 w 40"/>
                  <a:gd name="T21" fmla="*/ 16 h 144"/>
                  <a:gd name="T22" fmla="*/ 38 w 40"/>
                  <a:gd name="T23" fmla="*/ 10 h 144"/>
                  <a:gd name="T24" fmla="*/ 36 w 40"/>
                  <a:gd name="T25" fmla="*/ 4 h 144"/>
                  <a:gd name="T26" fmla="*/ 30 w 40"/>
                  <a:gd name="T27" fmla="*/ 2 h 144"/>
                  <a:gd name="T28" fmla="*/ 24 w 40"/>
                  <a:gd name="T29" fmla="*/ 0 h 144"/>
                  <a:gd name="T30" fmla="*/ 24 w 40"/>
                  <a:gd name="T31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0" h="144">
                    <a:moveTo>
                      <a:pt x="24" y="0"/>
                    </a:moveTo>
                    <a:lnTo>
                      <a:pt x="0" y="0"/>
                    </a:lnTo>
                    <a:lnTo>
                      <a:pt x="0" y="144"/>
                    </a:lnTo>
                    <a:lnTo>
                      <a:pt x="24" y="144"/>
                    </a:lnTo>
                    <a:lnTo>
                      <a:pt x="24" y="144"/>
                    </a:lnTo>
                    <a:lnTo>
                      <a:pt x="30" y="142"/>
                    </a:lnTo>
                    <a:lnTo>
                      <a:pt x="36" y="140"/>
                    </a:lnTo>
                    <a:lnTo>
                      <a:pt x="38" y="134"/>
                    </a:lnTo>
                    <a:lnTo>
                      <a:pt x="40" y="128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38" y="10"/>
                    </a:lnTo>
                    <a:lnTo>
                      <a:pt x="36" y="4"/>
                    </a:lnTo>
                    <a:lnTo>
                      <a:pt x="30" y="2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26" name="Freeform 94"/>
              <p:cNvSpPr>
                <a:spLocks/>
              </p:cNvSpPr>
              <p:nvPr/>
            </p:nvSpPr>
            <p:spPr bwMode="auto">
              <a:xfrm>
                <a:off x="6076950" y="1220788"/>
                <a:ext cx="63500" cy="228600"/>
              </a:xfrm>
              <a:custGeom>
                <a:avLst/>
                <a:gdLst>
                  <a:gd name="T0" fmla="*/ 24 w 40"/>
                  <a:gd name="T1" fmla="*/ 0 h 144"/>
                  <a:gd name="T2" fmla="*/ 0 w 40"/>
                  <a:gd name="T3" fmla="*/ 0 h 144"/>
                  <a:gd name="T4" fmla="*/ 0 w 40"/>
                  <a:gd name="T5" fmla="*/ 144 h 144"/>
                  <a:gd name="T6" fmla="*/ 24 w 40"/>
                  <a:gd name="T7" fmla="*/ 144 h 144"/>
                  <a:gd name="T8" fmla="*/ 24 w 40"/>
                  <a:gd name="T9" fmla="*/ 144 h 144"/>
                  <a:gd name="T10" fmla="*/ 30 w 40"/>
                  <a:gd name="T11" fmla="*/ 142 h 144"/>
                  <a:gd name="T12" fmla="*/ 36 w 40"/>
                  <a:gd name="T13" fmla="*/ 140 h 144"/>
                  <a:gd name="T14" fmla="*/ 38 w 40"/>
                  <a:gd name="T15" fmla="*/ 134 h 144"/>
                  <a:gd name="T16" fmla="*/ 40 w 40"/>
                  <a:gd name="T17" fmla="*/ 128 h 144"/>
                  <a:gd name="T18" fmla="*/ 40 w 40"/>
                  <a:gd name="T19" fmla="*/ 16 h 144"/>
                  <a:gd name="T20" fmla="*/ 40 w 40"/>
                  <a:gd name="T21" fmla="*/ 16 h 144"/>
                  <a:gd name="T22" fmla="*/ 38 w 40"/>
                  <a:gd name="T23" fmla="*/ 10 h 144"/>
                  <a:gd name="T24" fmla="*/ 36 w 40"/>
                  <a:gd name="T25" fmla="*/ 4 h 144"/>
                  <a:gd name="T26" fmla="*/ 30 w 40"/>
                  <a:gd name="T27" fmla="*/ 2 h 144"/>
                  <a:gd name="T28" fmla="*/ 24 w 40"/>
                  <a:gd name="T29" fmla="*/ 0 h 144"/>
                  <a:gd name="T30" fmla="*/ 24 w 40"/>
                  <a:gd name="T31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0" h="144">
                    <a:moveTo>
                      <a:pt x="24" y="0"/>
                    </a:moveTo>
                    <a:lnTo>
                      <a:pt x="0" y="0"/>
                    </a:lnTo>
                    <a:lnTo>
                      <a:pt x="0" y="144"/>
                    </a:lnTo>
                    <a:lnTo>
                      <a:pt x="24" y="144"/>
                    </a:lnTo>
                    <a:lnTo>
                      <a:pt x="24" y="144"/>
                    </a:lnTo>
                    <a:lnTo>
                      <a:pt x="30" y="142"/>
                    </a:lnTo>
                    <a:lnTo>
                      <a:pt x="36" y="140"/>
                    </a:lnTo>
                    <a:lnTo>
                      <a:pt x="38" y="134"/>
                    </a:lnTo>
                    <a:lnTo>
                      <a:pt x="40" y="128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38" y="10"/>
                    </a:lnTo>
                    <a:lnTo>
                      <a:pt x="36" y="4"/>
                    </a:lnTo>
                    <a:lnTo>
                      <a:pt x="30" y="2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27" name="Freeform 95"/>
              <p:cNvSpPr>
                <a:spLocks/>
              </p:cNvSpPr>
              <p:nvPr/>
            </p:nvSpPr>
            <p:spPr bwMode="auto">
              <a:xfrm>
                <a:off x="5695950" y="649288"/>
                <a:ext cx="444500" cy="863600"/>
              </a:xfrm>
              <a:custGeom>
                <a:avLst/>
                <a:gdLst>
                  <a:gd name="T0" fmla="*/ 264 w 280"/>
                  <a:gd name="T1" fmla="*/ 40 h 544"/>
                  <a:gd name="T2" fmla="*/ 224 w 280"/>
                  <a:gd name="T3" fmla="*/ 40 h 544"/>
                  <a:gd name="T4" fmla="*/ 224 w 280"/>
                  <a:gd name="T5" fmla="*/ 16 h 544"/>
                  <a:gd name="T6" fmla="*/ 224 w 280"/>
                  <a:gd name="T7" fmla="*/ 16 h 544"/>
                  <a:gd name="T8" fmla="*/ 222 w 280"/>
                  <a:gd name="T9" fmla="*/ 10 h 544"/>
                  <a:gd name="T10" fmla="*/ 218 w 280"/>
                  <a:gd name="T11" fmla="*/ 4 h 544"/>
                  <a:gd name="T12" fmla="*/ 214 w 280"/>
                  <a:gd name="T13" fmla="*/ 0 h 544"/>
                  <a:gd name="T14" fmla="*/ 0 w 280"/>
                  <a:gd name="T15" fmla="*/ 0 h 544"/>
                  <a:gd name="T16" fmla="*/ 0 w 280"/>
                  <a:gd name="T17" fmla="*/ 80 h 544"/>
                  <a:gd name="T18" fmla="*/ 160 w 280"/>
                  <a:gd name="T19" fmla="*/ 80 h 544"/>
                  <a:gd name="T20" fmla="*/ 160 w 280"/>
                  <a:gd name="T21" fmla="*/ 112 h 544"/>
                  <a:gd name="T22" fmla="*/ 0 w 280"/>
                  <a:gd name="T23" fmla="*/ 112 h 544"/>
                  <a:gd name="T24" fmla="*/ 0 w 280"/>
                  <a:gd name="T25" fmla="*/ 152 h 544"/>
                  <a:gd name="T26" fmla="*/ 160 w 280"/>
                  <a:gd name="T27" fmla="*/ 152 h 544"/>
                  <a:gd name="T28" fmla="*/ 160 w 280"/>
                  <a:gd name="T29" fmla="*/ 184 h 544"/>
                  <a:gd name="T30" fmla="*/ 0 w 280"/>
                  <a:gd name="T31" fmla="*/ 184 h 544"/>
                  <a:gd name="T32" fmla="*/ 0 w 280"/>
                  <a:gd name="T33" fmla="*/ 224 h 544"/>
                  <a:gd name="T34" fmla="*/ 160 w 280"/>
                  <a:gd name="T35" fmla="*/ 224 h 544"/>
                  <a:gd name="T36" fmla="*/ 160 w 280"/>
                  <a:gd name="T37" fmla="*/ 256 h 544"/>
                  <a:gd name="T38" fmla="*/ 0 w 280"/>
                  <a:gd name="T39" fmla="*/ 256 h 544"/>
                  <a:gd name="T40" fmla="*/ 0 w 280"/>
                  <a:gd name="T41" fmla="*/ 296 h 544"/>
                  <a:gd name="T42" fmla="*/ 160 w 280"/>
                  <a:gd name="T43" fmla="*/ 296 h 544"/>
                  <a:gd name="T44" fmla="*/ 160 w 280"/>
                  <a:gd name="T45" fmla="*/ 328 h 544"/>
                  <a:gd name="T46" fmla="*/ 0 w 280"/>
                  <a:gd name="T47" fmla="*/ 328 h 544"/>
                  <a:gd name="T48" fmla="*/ 0 w 280"/>
                  <a:gd name="T49" fmla="*/ 368 h 544"/>
                  <a:gd name="T50" fmla="*/ 160 w 280"/>
                  <a:gd name="T51" fmla="*/ 368 h 544"/>
                  <a:gd name="T52" fmla="*/ 160 w 280"/>
                  <a:gd name="T53" fmla="*/ 400 h 544"/>
                  <a:gd name="T54" fmla="*/ 0 w 280"/>
                  <a:gd name="T55" fmla="*/ 400 h 544"/>
                  <a:gd name="T56" fmla="*/ 0 w 280"/>
                  <a:gd name="T57" fmla="*/ 440 h 544"/>
                  <a:gd name="T58" fmla="*/ 160 w 280"/>
                  <a:gd name="T59" fmla="*/ 440 h 544"/>
                  <a:gd name="T60" fmla="*/ 160 w 280"/>
                  <a:gd name="T61" fmla="*/ 472 h 544"/>
                  <a:gd name="T62" fmla="*/ 0 w 280"/>
                  <a:gd name="T63" fmla="*/ 472 h 544"/>
                  <a:gd name="T64" fmla="*/ 0 w 280"/>
                  <a:gd name="T65" fmla="*/ 544 h 544"/>
                  <a:gd name="T66" fmla="*/ 208 w 280"/>
                  <a:gd name="T67" fmla="*/ 544 h 544"/>
                  <a:gd name="T68" fmla="*/ 208 w 280"/>
                  <a:gd name="T69" fmla="*/ 544 h 544"/>
                  <a:gd name="T70" fmla="*/ 214 w 280"/>
                  <a:gd name="T71" fmla="*/ 542 h 544"/>
                  <a:gd name="T72" fmla="*/ 220 w 280"/>
                  <a:gd name="T73" fmla="*/ 540 h 544"/>
                  <a:gd name="T74" fmla="*/ 222 w 280"/>
                  <a:gd name="T75" fmla="*/ 534 h 544"/>
                  <a:gd name="T76" fmla="*/ 224 w 280"/>
                  <a:gd name="T77" fmla="*/ 528 h 544"/>
                  <a:gd name="T78" fmla="*/ 224 w 280"/>
                  <a:gd name="T79" fmla="*/ 184 h 544"/>
                  <a:gd name="T80" fmla="*/ 264 w 280"/>
                  <a:gd name="T81" fmla="*/ 184 h 544"/>
                  <a:gd name="T82" fmla="*/ 264 w 280"/>
                  <a:gd name="T83" fmla="*/ 184 h 544"/>
                  <a:gd name="T84" fmla="*/ 270 w 280"/>
                  <a:gd name="T85" fmla="*/ 182 h 544"/>
                  <a:gd name="T86" fmla="*/ 276 w 280"/>
                  <a:gd name="T87" fmla="*/ 180 h 544"/>
                  <a:gd name="T88" fmla="*/ 278 w 280"/>
                  <a:gd name="T89" fmla="*/ 174 h 544"/>
                  <a:gd name="T90" fmla="*/ 280 w 280"/>
                  <a:gd name="T91" fmla="*/ 168 h 544"/>
                  <a:gd name="T92" fmla="*/ 280 w 280"/>
                  <a:gd name="T93" fmla="*/ 56 h 544"/>
                  <a:gd name="T94" fmla="*/ 280 w 280"/>
                  <a:gd name="T95" fmla="*/ 56 h 544"/>
                  <a:gd name="T96" fmla="*/ 278 w 280"/>
                  <a:gd name="T97" fmla="*/ 50 h 544"/>
                  <a:gd name="T98" fmla="*/ 276 w 280"/>
                  <a:gd name="T99" fmla="*/ 44 h 544"/>
                  <a:gd name="T100" fmla="*/ 270 w 280"/>
                  <a:gd name="T101" fmla="*/ 42 h 544"/>
                  <a:gd name="T102" fmla="*/ 264 w 280"/>
                  <a:gd name="T103" fmla="*/ 40 h 544"/>
                  <a:gd name="T104" fmla="*/ 264 w 280"/>
                  <a:gd name="T105" fmla="*/ 40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0" h="544">
                    <a:moveTo>
                      <a:pt x="264" y="40"/>
                    </a:moveTo>
                    <a:lnTo>
                      <a:pt x="224" y="40"/>
                    </a:lnTo>
                    <a:lnTo>
                      <a:pt x="224" y="16"/>
                    </a:lnTo>
                    <a:lnTo>
                      <a:pt x="224" y="16"/>
                    </a:lnTo>
                    <a:lnTo>
                      <a:pt x="222" y="10"/>
                    </a:lnTo>
                    <a:lnTo>
                      <a:pt x="218" y="4"/>
                    </a:lnTo>
                    <a:lnTo>
                      <a:pt x="214" y="0"/>
                    </a:lnTo>
                    <a:lnTo>
                      <a:pt x="0" y="0"/>
                    </a:lnTo>
                    <a:lnTo>
                      <a:pt x="0" y="80"/>
                    </a:lnTo>
                    <a:lnTo>
                      <a:pt x="160" y="80"/>
                    </a:lnTo>
                    <a:lnTo>
                      <a:pt x="160" y="112"/>
                    </a:lnTo>
                    <a:lnTo>
                      <a:pt x="0" y="112"/>
                    </a:lnTo>
                    <a:lnTo>
                      <a:pt x="0" y="152"/>
                    </a:lnTo>
                    <a:lnTo>
                      <a:pt x="160" y="152"/>
                    </a:lnTo>
                    <a:lnTo>
                      <a:pt x="160" y="184"/>
                    </a:lnTo>
                    <a:lnTo>
                      <a:pt x="0" y="184"/>
                    </a:lnTo>
                    <a:lnTo>
                      <a:pt x="0" y="224"/>
                    </a:lnTo>
                    <a:lnTo>
                      <a:pt x="160" y="224"/>
                    </a:lnTo>
                    <a:lnTo>
                      <a:pt x="160" y="256"/>
                    </a:lnTo>
                    <a:lnTo>
                      <a:pt x="0" y="256"/>
                    </a:lnTo>
                    <a:lnTo>
                      <a:pt x="0" y="296"/>
                    </a:lnTo>
                    <a:lnTo>
                      <a:pt x="160" y="296"/>
                    </a:lnTo>
                    <a:lnTo>
                      <a:pt x="160" y="328"/>
                    </a:lnTo>
                    <a:lnTo>
                      <a:pt x="0" y="328"/>
                    </a:lnTo>
                    <a:lnTo>
                      <a:pt x="0" y="368"/>
                    </a:lnTo>
                    <a:lnTo>
                      <a:pt x="160" y="368"/>
                    </a:lnTo>
                    <a:lnTo>
                      <a:pt x="160" y="400"/>
                    </a:lnTo>
                    <a:lnTo>
                      <a:pt x="0" y="400"/>
                    </a:lnTo>
                    <a:lnTo>
                      <a:pt x="0" y="440"/>
                    </a:lnTo>
                    <a:lnTo>
                      <a:pt x="160" y="440"/>
                    </a:lnTo>
                    <a:lnTo>
                      <a:pt x="160" y="472"/>
                    </a:lnTo>
                    <a:lnTo>
                      <a:pt x="0" y="472"/>
                    </a:lnTo>
                    <a:lnTo>
                      <a:pt x="0" y="544"/>
                    </a:lnTo>
                    <a:lnTo>
                      <a:pt x="208" y="544"/>
                    </a:lnTo>
                    <a:lnTo>
                      <a:pt x="208" y="544"/>
                    </a:lnTo>
                    <a:lnTo>
                      <a:pt x="214" y="542"/>
                    </a:lnTo>
                    <a:lnTo>
                      <a:pt x="220" y="540"/>
                    </a:lnTo>
                    <a:lnTo>
                      <a:pt x="222" y="534"/>
                    </a:lnTo>
                    <a:lnTo>
                      <a:pt x="224" y="528"/>
                    </a:lnTo>
                    <a:lnTo>
                      <a:pt x="224" y="184"/>
                    </a:lnTo>
                    <a:lnTo>
                      <a:pt x="264" y="184"/>
                    </a:lnTo>
                    <a:lnTo>
                      <a:pt x="264" y="184"/>
                    </a:lnTo>
                    <a:lnTo>
                      <a:pt x="270" y="182"/>
                    </a:lnTo>
                    <a:lnTo>
                      <a:pt x="276" y="180"/>
                    </a:lnTo>
                    <a:lnTo>
                      <a:pt x="278" y="174"/>
                    </a:lnTo>
                    <a:lnTo>
                      <a:pt x="280" y="168"/>
                    </a:lnTo>
                    <a:lnTo>
                      <a:pt x="280" y="56"/>
                    </a:lnTo>
                    <a:lnTo>
                      <a:pt x="280" y="56"/>
                    </a:lnTo>
                    <a:lnTo>
                      <a:pt x="278" y="50"/>
                    </a:lnTo>
                    <a:lnTo>
                      <a:pt x="276" y="44"/>
                    </a:lnTo>
                    <a:lnTo>
                      <a:pt x="270" y="42"/>
                    </a:lnTo>
                    <a:lnTo>
                      <a:pt x="264" y="40"/>
                    </a:lnTo>
                    <a:lnTo>
                      <a:pt x="264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28" name="Freeform 96"/>
              <p:cNvSpPr>
                <a:spLocks noEditPoints="1"/>
              </p:cNvSpPr>
              <p:nvPr/>
            </p:nvSpPr>
            <p:spPr bwMode="auto">
              <a:xfrm>
                <a:off x="5010150" y="522288"/>
                <a:ext cx="660400" cy="1117600"/>
              </a:xfrm>
              <a:custGeom>
                <a:avLst/>
                <a:gdLst>
                  <a:gd name="T0" fmla="*/ 0 w 416"/>
                  <a:gd name="T1" fmla="*/ 634 h 704"/>
                  <a:gd name="T2" fmla="*/ 416 w 416"/>
                  <a:gd name="T3" fmla="*/ 704 h 704"/>
                  <a:gd name="T4" fmla="*/ 416 w 416"/>
                  <a:gd name="T5" fmla="*/ 0 h 704"/>
                  <a:gd name="T6" fmla="*/ 0 w 416"/>
                  <a:gd name="T7" fmla="*/ 70 h 704"/>
                  <a:gd name="T8" fmla="*/ 0 w 416"/>
                  <a:gd name="T9" fmla="*/ 634 h 704"/>
                  <a:gd name="T10" fmla="*/ 112 w 416"/>
                  <a:gd name="T11" fmla="*/ 220 h 704"/>
                  <a:gd name="T12" fmla="*/ 162 w 416"/>
                  <a:gd name="T13" fmla="*/ 218 h 704"/>
                  <a:gd name="T14" fmla="*/ 252 w 416"/>
                  <a:gd name="T15" fmla="*/ 378 h 704"/>
                  <a:gd name="T16" fmla="*/ 252 w 416"/>
                  <a:gd name="T17" fmla="*/ 378 h 704"/>
                  <a:gd name="T18" fmla="*/ 254 w 416"/>
                  <a:gd name="T19" fmla="*/ 382 h 704"/>
                  <a:gd name="T20" fmla="*/ 254 w 416"/>
                  <a:gd name="T21" fmla="*/ 382 h 704"/>
                  <a:gd name="T22" fmla="*/ 256 w 416"/>
                  <a:gd name="T23" fmla="*/ 388 h 704"/>
                  <a:gd name="T24" fmla="*/ 256 w 416"/>
                  <a:gd name="T25" fmla="*/ 388 h 704"/>
                  <a:gd name="T26" fmla="*/ 260 w 416"/>
                  <a:gd name="T27" fmla="*/ 394 h 704"/>
                  <a:gd name="T28" fmla="*/ 260 w 416"/>
                  <a:gd name="T29" fmla="*/ 394 h 704"/>
                  <a:gd name="T30" fmla="*/ 262 w 416"/>
                  <a:gd name="T31" fmla="*/ 400 h 704"/>
                  <a:gd name="T32" fmla="*/ 264 w 416"/>
                  <a:gd name="T33" fmla="*/ 400 h 704"/>
                  <a:gd name="T34" fmla="*/ 264 w 416"/>
                  <a:gd name="T35" fmla="*/ 400 h 704"/>
                  <a:gd name="T36" fmla="*/ 262 w 416"/>
                  <a:gd name="T37" fmla="*/ 394 h 704"/>
                  <a:gd name="T38" fmla="*/ 262 w 416"/>
                  <a:gd name="T39" fmla="*/ 394 h 704"/>
                  <a:gd name="T40" fmla="*/ 262 w 416"/>
                  <a:gd name="T41" fmla="*/ 390 h 704"/>
                  <a:gd name="T42" fmla="*/ 262 w 416"/>
                  <a:gd name="T43" fmla="*/ 390 h 704"/>
                  <a:gd name="T44" fmla="*/ 262 w 416"/>
                  <a:gd name="T45" fmla="*/ 380 h 704"/>
                  <a:gd name="T46" fmla="*/ 262 w 416"/>
                  <a:gd name="T47" fmla="*/ 380 h 704"/>
                  <a:gd name="T48" fmla="*/ 262 w 416"/>
                  <a:gd name="T49" fmla="*/ 360 h 704"/>
                  <a:gd name="T50" fmla="*/ 262 w 416"/>
                  <a:gd name="T51" fmla="*/ 212 h 704"/>
                  <a:gd name="T52" fmla="*/ 312 w 416"/>
                  <a:gd name="T53" fmla="*/ 210 h 704"/>
                  <a:gd name="T54" fmla="*/ 312 w 416"/>
                  <a:gd name="T55" fmla="*/ 488 h 704"/>
                  <a:gd name="T56" fmla="*/ 258 w 416"/>
                  <a:gd name="T57" fmla="*/ 484 h 704"/>
                  <a:gd name="T58" fmla="*/ 166 w 416"/>
                  <a:gd name="T59" fmla="*/ 316 h 704"/>
                  <a:gd name="T60" fmla="*/ 166 w 416"/>
                  <a:gd name="T61" fmla="*/ 316 h 704"/>
                  <a:gd name="T62" fmla="*/ 164 w 416"/>
                  <a:gd name="T63" fmla="*/ 308 h 704"/>
                  <a:gd name="T64" fmla="*/ 164 w 416"/>
                  <a:gd name="T65" fmla="*/ 308 h 704"/>
                  <a:gd name="T66" fmla="*/ 160 w 416"/>
                  <a:gd name="T67" fmla="*/ 302 h 704"/>
                  <a:gd name="T68" fmla="*/ 160 w 416"/>
                  <a:gd name="T69" fmla="*/ 302 h 704"/>
                  <a:gd name="T70" fmla="*/ 158 w 416"/>
                  <a:gd name="T71" fmla="*/ 298 h 704"/>
                  <a:gd name="T72" fmla="*/ 158 w 416"/>
                  <a:gd name="T73" fmla="*/ 298 h 704"/>
                  <a:gd name="T74" fmla="*/ 154 w 416"/>
                  <a:gd name="T75" fmla="*/ 294 h 704"/>
                  <a:gd name="T76" fmla="*/ 154 w 416"/>
                  <a:gd name="T77" fmla="*/ 294 h 704"/>
                  <a:gd name="T78" fmla="*/ 154 w 416"/>
                  <a:gd name="T79" fmla="*/ 294 h 704"/>
                  <a:gd name="T80" fmla="*/ 152 w 416"/>
                  <a:gd name="T81" fmla="*/ 302 h 704"/>
                  <a:gd name="T82" fmla="*/ 152 w 416"/>
                  <a:gd name="T83" fmla="*/ 302 h 704"/>
                  <a:gd name="T84" fmla="*/ 152 w 416"/>
                  <a:gd name="T85" fmla="*/ 312 h 704"/>
                  <a:gd name="T86" fmla="*/ 152 w 416"/>
                  <a:gd name="T87" fmla="*/ 312 h 704"/>
                  <a:gd name="T88" fmla="*/ 152 w 416"/>
                  <a:gd name="T89" fmla="*/ 320 h 704"/>
                  <a:gd name="T90" fmla="*/ 152 w 416"/>
                  <a:gd name="T91" fmla="*/ 320 h 704"/>
                  <a:gd name="T92" fmla="*/ 152 w 416"/>
                  <a:gd name="T93" fmla="*/ 340 h 704"/>
                  <a:gd name="T94" fmla="*/ 152 w 416"/>
                  <a:gd name="T95" fmla="*/ 478 h 704"/>
                  <a:gd name="T96" fmla="*/ 112 w 416"/>
                  <a:gd name="T97" fmla="*/ 476 h 704"/>
                  <a:gd name="T98" fmla="*/ 112 w 416"/>
                  <a:gd name="T99" fmla="*/ 220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16" h="704">
                    <a:moveTo>
                      <a:pt x="0" y="634"/>
                    </a:moveTo>
                    <a:lnTo>
                      <a:pt x="416" y="704"/>
                    </a:lnTo>
                    <a:lnTo>
                      <a:pt x="416" y="0"/>
                    </a:lnTo>
                    <a:lnTo>
                      <a:pt x="0" y="70"/>
                    </a:lnTo>
                    <a:lnTo>
                      <a:pt x="0" y="634"/>
                    </a:lnTo>
                    <a:close/>
                    <a:moveTo>
                      <a:pt x="112" y="220"/>
                    </a:moveTo>
                    <a:lnTo>
                      <a:pt x="162" y="218"/>
                    </a:lnTo>
                    <a:lnTo>
                      <a:pt x="252" y="378"/>
                    </a:lnTo>
                    <a:lnTo>
                      <a:pt x="252" y="378"/>
                    </a:lnTo>
                    <a:lnTo>
                      <a:pt x="254" y="382"/>
                    </a:lnTo>
                    <a:lnTo>
                      <a:pt x="254" y="382"/>
                    </a:lnTo>
                    <a:lnTo>
                      <a:pt x="256" y="388"/>
                    </a:lnTo>
                    <a:lnTo>
                      <a:pt x="256" y="388"/>
                    </a:lnTo>
                    <a:lnTo>
                      <a:pt x="260" y="394"/>
                    </a:lnTo>
                    <a:lnTo>
                      <a:pt x="260" y="394"/>
                    </a:lnTo>
                    <a:lnTo>
                      <a:pt x="262" y="400"/>
                    </a:lnTo>
                    <a:lnTo>
                      <a:pt x="264" y="400"/>
                    </a:lnTo>
                    <a:lnTo>
                      <a:pt x="264" y="400"/>
                    </a:lnTo>
                    <a:lnTo>
                      <a:pt x="262" y="394"/>
                    </a:lnTo>
                    <a:lnTo>
                      <a:pt x="262" y="394"/>
                    </a:lnTo>
                    <a:lnTo>
                      <a:pt x="262" y="390"/>
                    </a:lnTo>
                    <a:lnTo>
                      <a:pt x="262" y="390"/>
                    </a:lnTo>
                    <a:lnTo>
                      <a:pt x="262" y="380"/>
                    </a:lnTo>
                    <a:lnTo>
                      <a:pt x="262" y="380"/>
                    </a:lnTo>
                    <a:lnTo>
                      <a:pt x="262" y="360"/>
                    </a:lnTo>
                    <a:lnTo>
                      <a:pt x="262" y="212"/>
                    </a:lnTo>
                    <a:lnTo>
                      <a:pt x="312" y="210"/>
                    </a:lnTo>
                    <a:lnTo>
                      <a:pt x="312" y="488"/>
                    </a:lnTo>
                    <a:lnTo>
                      <a:pt x="258" y="484"/>
                    </a:lnTo>
                    <a:lnTo>
                      <a:pt x="166" y="316"/>
                    </a:lnTo>
                    <a:lnTo>
                      <a:pt x="166" y="316"/>
                    </a:lnTo>
                    <a:lnTo>
                      <a:pt x="164" y="308"/>
                    </a:lnTo>
                    <a:lnTo>
                      <a:pt x="164" y="308"/>
                    </a:lnTo>
                    <a:lnTo>
                      <a:pt x="160" y="302"/>
                    </a:lnTo>
                    <a:lnTo>
                      <a:pt x="160" y="302"/>
                    </a:lnTo>
                    <a:lnTo>
                      <a:pt x="158" y="298"/>
                    </a:lnTo>
                    <a:lnTo>
                      <a:pt x="158" y="298"/>
                    </a:lnTo>
                    <a:lnTo>
                      <a:pt x="154" y="294"/>
                    </a:lnTo>
                    <a:lnTo>
                      <a:pt x="154" y="294"/>
                    </a:lnTo>
                    <a:lnTo>
                      <a:pt x="154" y="294"/>
                    </a:lnTo>
                    <a:lnTo>
                      <a:pt x="152" y="302"/>
                    </a:lnTo>
                    <a:lnTo>
                      <a:pt x="152" y="302"/>
                    </a:lnTo>
                    <a:lnTo>
                      <a:pt x="152" y="312"/>
                    </a:lnTo>
                    <a:lnTo>
                      <a:pt x="152" y="312"/>
                    </a:lnTo>
                    <a:lnTo>
                      <a:pt x="152" y="320"/>
                    </a:lnTo>
                    <a:lnTo>
                      <a:pt x="152" y="320"/>
                    </a:lnTo>
                    <a:lnTo>
                      <a:pt x="152" y="340"/>
                    </a:lnTo>
                    <a:lnTo>
                      <a:pt x="152" y="478"/>
                    </a:lnTo>
                    <a:lnTo>
                      <a:pt x="112" y="476"/>
                    </a:lnTo>
                    <a:lnTo>
                      <a:pt x="112" y="2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113" name="组 112"/>
            <p:cNvGrpSpPr/>
            <p:nvPr/>
          </p:nvGrpSpPr>
          <p:grpSpPr>
            <a:xfrm>
              <a:off x="9008985" y="2867457"/>
              <a:ext cx="1129425" cy="1116736"/>
              <a:chOff x="5062538" y="2343150"/>
              <a:chExt cx="1130300" cy="1117600"/>
            </a:xfrm>
            <a:grpFill/>
          </p:grpSpPr>
          <p:sp>
            <p:nvSpPr>
              <p:cNvPr id="121" name="Freeform 115"/>
              <p:cNvSpPr>
                <a:spLocks/>
              </p:cNvSpPr>
              <p:nvPr/>
            </p:nvSpPr>
            <p:spPr bwMode="auto">
              <a:xfrm>
                <a:off x="5888038" y="2482850"/>
                <a:ext cx="304800" cy="596900"/>
              </a:xfrm>
              <a:custGeom>
                <a:avLst/>
                <a:gdLst>
                  <a:gd name="T0" fmla="*/ 176 w 192"/>
                  <a:gd name="T1" fmla="*/ 0 h 376"/>
                  <a:gd name="T2" fmla="*/ 16 w 192"/>
                  <a:gd name="T3" fmla="*/ 0 h 376"/>
                  <a:gd name="T4" fmla="*/ 16 w 192"/>
                  <a:gd name="T5" fmla="*/ 0 h 376"/>
                  <a:gd name="T6" fmla="*/ 10 w 192"/>
                  <a:gd name="T7" fmla="*/ 2 h 376"/>
                  <a:gd name="T8" fmla="*/ 4 w 192"/>
                  <a:gd name="T9" fmla="*/ 4 h 376"/>
                  <a:gd name="T10" fmla="*/ 2 w 192"/>
                  <a:gd name="T11" fmla="*/ 10 h 376"/>
                  <a:gd name="T12" fmla="*/ 0 w 192"/>
                  <a:gd name="T13" fmla="*/ 16 h 376"/>
                  <a:gd name="T14" fmla="*/ 0 w 192"/>
                  <a:gd name="T15" fmla="*/ 20 h 376"/>
                  <a:gd name="T16" fmla="*/ 100 w 192"/>
                  <a:gd name="T17" fmla="*/ 70 h 376"/>
                  <a:gd name="T18" fmla="*/ 100 w 192"/>
                  <a:gd name="T19" fmla="*/ 70 h 376"/>
                  <a:gd name="T20" fmla="*/ 118 w 192"/>
                  <a:gd name="T21" fmla="*/ 80 h 376"/>
                  <a:gd name="T22" fmla="*/ 120 w 192"/>
                  <a:gd name="T23" fmla="*/ 82 h 376"/>
                  <a:gd name="T24" fmla="*/ 120 w 192"/>
                  <a:gd name="T25" fmla="*/ 88 h 376"/>
                  <a:gd name="T26" fmla="*/ 120 w 192"/>
                  <a:gd name="T27" fmla="*/ 376 h 376"/>
                  <a:gd name="T28" fmla="*/ 176 w 192"/>
                  <a:gd name="T29" fmla="*/ 376 h 376"/>
                  <a:gd name="T30" fmla="*/ 176 w 192"/>
                  <a:gd name="T31" fmla="*/ 376 h 376"/>
                  <a:gd name="T32" fmla="*/ 182 w 192"/>
                  <a:gd name="T33" fmla="*/ 374 h 376"/>
                  <a:gd name="T34" fmla="*/ 188 w 192"/>
                  <a:gd name="T35" fmla="*/ 372 h 376"/>
                  <a:gd name="T36" fmla="*/ 190 w 192"/>
                  <a:gd name="T37" fmla="*/ 366 h 376"/>
                  <a:gd name="T38" fmla="*/ 192 w 192"/>
                  <a:gd name="T39" fmla="*/ 360 h 376"/>
                  <a:gd name="T40" fmla="*/ 192 w 192"/>
                  <a:gd name="T41" fmla="*/ 16 h 376"/>
                  <a:gd name="T42" fmla="*/ 192 w 192"/>
                  <a:gd name="T43" fmla="*/ 16 h 376"/>
                  <a:gd name="T44" fmla="*/ 190 w 192"/>
                  <a:gd name="T45" fmla="*/ 10 h 376"/>
                  <a:gd name="T46" fmla="*/ 188 w 192"/>
                  <a:gd name="T47" fmla="*/ 4 h 376"/>
                  <a:gd name="T48" fmla="*/ 182 w 192"/>
                  <a:gd name="T49" fmla="*/ 2 h 376"/>
                  <a:gd name="T50" fmla="*/ 176 w 192"/>
                  <a:gd name="T51" fmla="*/ 0 h 376"/>
                  <a:gd name="T52" fmla="*/ 176 w 192"/>
                  <a:gd name="T53" fmla="*/ 0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2" h="376">
                    <a:moveTo>
                      <a:pt x="176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100" y="70"/>
                    </a:lnTo>
                    <a:lnTo>
                      <a:pt x="100" y="70"/>
                    </a:lnTo>
                    <a:lnTo>
                      <a:pt x="118" y="80"/>
                    </a:lnTo>
                    <a:lnTo>
                      <a:pt x="120" y="82"/>
                    </a:lnTo>
                    <a:lnTo>
                      <a:pt x="120" y="88"/>
                    </a:lnTo>
                    <a:lnTo>
                      <a:pt x="120" y="376"/>
                    </a:lnTo>
                    <a:lnTo>
                      <a:pt x="176" y="376"/>
                    </a:lnTo>
                    <a:lnTo>
                      <a:pt x="176" y="376"/>
                    </a:lnTo>
                    <a:lnTo>
                      <a:pt x="182" y="374"/>
                    </a:lnTo>
                    <a:lnTo>
                      <a:pt x="188" y="372"/>
                    </a:lnTo>
                    <a:lnTo>
                      <a:pt x="190" y="366"/>
                    </a:lnTo>
                    <a:lnTo>
                      <a:pt x="192" y="360"/>
                    </a:lnTo>
                    <a:lnTo>
                      <a:pt x="192" y="16"/>
                    </a:lnTo>
                    <a:lnTo>
                      <a:pt x="192" y="16"/>
                    </a:lnTo>
                    <a:lnTo>
                      <a:pt x="190" y="10"/>
                    </a:lnTo>
                    <a:lnTo>
                      <a:pt x="188" y="4"/>
                    </a:lnTo>
                    <a:lnTo>
                      <a:pt x="182" y="2"/>
                    </a:lnTo>
                    <a:lnTo>
                      <a:pt x="176" y="0"/>
                    </a:lnTo>
                    <a:lnTo>
                      <a:pt x="1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22" name="Freeform 116"/>
              <p:cNvSpPr>
                <a:spLocks/>
              </p:cNvSpPr>
              <p:nvPr/>
            </p:nvSpPr>
            <p:spPr bwMode="auto">
              <a:xfrm>
                <a:off x="5748338" y="2647950"/>
                <a:ext cx="304800" cy="673100"/>
              </a:xfrm>
              <a:custGeom>
                <a:avLst/>
                <a:gdLst>
                  <a:gd name="T0" fmla="*/ 0 w 192"/>
                  <a:gd name="T1" fmla="*/ 48 h 424"/>
                  <a:gd name="T2" fmla="*/ 144 w 192"/>
                  <a:gd name="T3" fmla="*/ 48 h 424"/>
                  <a:gd name="T4" fmla="*/ 144 w 192"/>
                  <a:gd name="T5" fmla="*/ 160 h 424"/>
                  <a:gd name="T6" fmla="*/ 0 w 192"/>
                  <a:gd name="T7" fmla="*/ 160 h 424"/>
                  <a:gd name="T8" fmla="*/ 0 w 192"/>
                  <a:gd name="T9" fmla="*/ 208 h 424"/>
                  <a:gd name="T10" fmla="*/ 144 w 192"/>
                  <a:gd name="T11" fmla="*/ 208 h 424"/>
                  <a:gd name="T12" fmla="*/ 144 w 192"/>
                  <a:gd name="T13" fmla="*/ 240 h 424"/>
                  <a:gd name="T14" fmla="*/ 0 w 192"/>
                  <a:gd name="T15" fmla="*/ 240 h 424"/>
                  <a:gd name="T16" fmla="*/ 0 w 192"/>
                  <a:gd name="T17" fmla="*/ 272 h 424"/>
                  <a:gd name="T18" fmla="*/ 144 w 192"/>
                  <a:gd name="T19" fmla="*/ 272 h 424"/>
                  <a:gd name="T20" fmla="*/ 144 w 192"/>
                  <a:gd name="T21" fmla="*/ 304 h 424"/>
                  <a:gd name="T22" fmla="*/ 0 w 192"/>
                  <a:gd name="T23" fmla="*/ 304 h 424"/>
                  <a:gd name="T24" fmla="*/ 0 w 192"/>
                  <a:gd name="T25" fmla="*/ 336 h 424"/>
                  <a:gd name="T26" fmla="*/ 144 w 192"/>
                  <a:gd name="T27" fmla="*/ 336 h 424"/>
                  <a:gd name="T28" fmla="*/ 144 w 192"/>
                  <a:gd name="T29" fmla="*/ 368 h 424"/>
                  <a:gd name="T30" fmla="*/ 0 w 192"/>
                  <a:gd name="T31" fmla="*/ 368 h 424"/>
                  <a:gd name="T32" fmla="*/ 0 w 192"/>
                  <a:gd name="T33" fmla="*/ 424 h 424"/>
                  <a:gd name="T34" fmla="*/ 176 w 192"/>
                  <a:gd name="T35" fmla="*/ 424 h 424"/>
                  <a:gd name="T36" fmla="*/ 176 w 192"/>
                  <a:gd name="T37" fmla="*/ 424 h 424"/>
                  <a:gd name="T38" fmla="*/ 182 w 192"/>
                  <a:gd name="T39" fmla="*/ 422 h 424"/>
                  <a:gd name="T40" fmla="*/ 188 w 192"/>
                  <a:gd name="T41" fmla="*/ 420 h 424"/>
                  <a:gd name="T42" fmla="*/ 190 w 192"/>
                  <a:gd name="T43" fmla="*/ 414 h 424"/>
                  <a:gd name="T44" fmla="*/ 192 w 192"/>
                  <a:gd name="T45" fmla="*/ 408 h 424"/>
                  <a:gd name="T46" fmla="*/ 192 w 192"/>
                  <a:gd name="T47" fmla="*/ 0 h 424"/>
                  <a:gd name="T48" fmla="*/ 0 w 192"/>
                  <a:gd name="T49" fmla="*/ 0 h 424"/>
                  <a:gd name="T50" fmla="*/ 0 w 192"/>
                  <a:gd name="T51" fmla="*/ 48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2" h="424">
                    <a:moveTo>
                      <a:pt x="0" y="48"/>
                    </a:moveTo>
                    <a:lnTo>
                      <a:pt x="144" y="48"/>
                    </a:lnTo>
                    <a:lnTo>
                      <a:pt x="144" y="160"/>
                    </a:lnTo>
                    <a:lnTo>
                      <a:pt x="0" y="160"/>
                    </a:lnTo>
                    <a:lnTo>
                      <a:pt x="0" y="208"/>
                    </a:lnTo>
                    <a:lnTo>
                      <a:pt x="144" y="208"/>
                    </a:lnTo>
                    <a:lnTo>
                      <a:pt x="144" y="240"/>
                    </a:lnTo>
                    <a:lnTo>
                      <a:pt x="0" y="240"/>
                    </a:lnTo>
                    <a:lnTo>
                      <a:pt x="0" y="272"/>
                    </a:lnTo>
                    <a:lnTo>
                      <a:pt x="144" y="272"/>
                    </a:lnTo>
                    <a:lnTo>
                      <a:pt x="144" y="304"/>
                    </a:lnTo>
                    <a:lnTo>
                      <a:pt x="0" y="304"/>
                    </a:lnTo>
                    <a:lnTo>
                      <a:pt x="0" y="336"/>
                    </a:lnTo>
                    <a:lnTo>
                      <a:pt x="144" y="336"/>
                    </a:lnTo>
                    <a:lnTo>
                      <a:pt x="144" y="368"/>
                    </a:lnTo>
                    <a:lnTo>
                      <a:pt x="0" y="368"/>
                    </a:lnTo>
                    <a:lnTo>
                      <a:pt x="0" y="424"/>
                    </a:lnTo>
                    <a:lnTo>
                      <a:pt x="176" y="424"/>
                    </a:lnTo>
                    <a:lnTo>
                      <a:pt x="176" y="424"/>
                    </a:lnTo>
                    <a:lnTo>
                      <a:pt x="182" y="422"/>
                    </a:lnTo>
                    <a:lnTo>
                      <a:pt x="188" y="420"/>
                    </a:lnTo>
                    <a:lnTo>
                      <a:pt x="190" y="414"/>
                    </a:lnTo>
                    <a:lnTo>
                      <a:pt x="192" y="408"/>
                    </a:lnTo>
                    <a:lnTo>
                      <a:pt x="192" y="0"/>
                    </a:lnTo>
                    <a:lnTo>
                      <a:pt x="0" y="0"/>
                    </a:lnTo>
                    <a:lnTo>
                      <a:pt x="0" y="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23" name="Freeform 117"/>
              <p:cNvSpPr>
                <a:spLocks noEditPoints="1"/>
              </p:cNvSpPr>
              <p:nvPr/>
            </p:nvSpPr>
            <p:spPr bwMode="auto">
              <a:xfrm>
                <a:off x="5062538" y="2343150"/>
                <a:ext cx="660400" cy="1117600"/>
              </a:xfrm>
              <a:custGeom>
                <a:avLst/>
                <a:gdLst>
                  <a:gd name="T0" fmla="*/ 0 w 416"/>
                  <a:gd name="T1" fmla="*/ 632 h 704"/>
                  <a:gd name="T2" fmla="*/ 416 w 416"/>
                  <a:gd name="T3" fmla="*/ 704 h 704"/>
                  <a:gd name="T4" fmla="*/ 416 w 416"/>
                  <a:gd name="T5" fmla="*/ 0 h 704"/>
                  <a:gd name="T6" fmla="*/ 0 w 416"/>
                  <a:gd name="T7" fmla="*/ 72 h 704"/>
                  <a:gd name="T8" fmla="*/ 0 w 416"/>
                  <a:gd name="T9" fmla="*/ 632 h 704"/>
                  <a:gd name="T10" fmla="*/ 136 w 416"/>
                  <a:gd name="T11" fmla="*/ 216 h 704"/>
                  <a:gd name="T12" fmla="*/ 214 w 416"/>
                  <a:gd name="T13" fmla="*/ 212 h 704"/>
                  <a:gd name="T14" fmla="*/ 214 w 416"/>
                  <a:gd name="T15" fmla="*/ 212 h 704"/>
                  <a:gd name="T16" fmla="*/ 234 w 416"/>
                  <a:gd name="T17" fmla="*/ 212 h 704"/>
                  <a:gd name="T18" fmla="*/ 252 w 416"/>
                  <a:gd name="T19" fmla="*/ 214 h 704"/>
                  <a:gd name="T20" fmla="*/ 252 w 416"/>
                  <a:gd name="T21" fmla="*/ 214 h 704"/>
                  <a:gd name="T22" fmla="*/ 268 w 416"/>
                  <a:gd name="T23" fmla="*/ 220 h 704"/>
                  <a:gd name="T24" fmla="*/ 282 w 416"/>
                  <a:gd name="T25" fmla="*/ 230 h 704"/>
                  <a:gd name="T26" fmla="*/ 282 w 416"/>
                  <a:gd name="T27" fmla="*/ 230 h 704"/>
                  <a:gd name="T28" fmla="*/ 292 w 416"/>
                  <a:gd name="T29" fmla="*/ 242 h 704"/>
                  <a:gd name="T30" fmla="*/ 300 w 416"/>
                  <a:gd name="T31" fmla="*/ 258 h 704"/>
                  <a:gd name="T32" fmla="*/ 300 w 416"/>
                  <a:gd name="T33" fmla="*/ 258 h 704"/>
                  <a:gd name="T34" fmla="*/ 304 w 416"/>
                  <a:gd name="T35" fmla="*/ 276 h 704"/>
                  <a:gd name="T36" fmla="*/ 306 w 416"/>
                  <a:gd name="T37" fmla="*/ 298 h 704"/>
                  <a:gd name="T38" fmla="*/ 306 w 416"/>
                  <a:gd name="T39" fmla="*/ 298 h 704"/>
                  <a:gd name="T40" fmla="*/ 304 w 416"/>
                  <a:gd name="T41" fmla="*/ 318 h 704"/>
                  <a:gd name="T42" fmla="*/ 304 w 416"/>
                  <a:gd name="T43" fmla="*/ 318 h 704"/>
                  <a:gd name="T44" fmla="*/ 298 w 416"/>
                  <a:gd name="T45" fmla="*/ 338 h 704"/>
                  <a:gd name="T46" fmla="*/ 298 w 416"/>
                  <a:gd name="T47" fmla="*/ 338 h 704"/>
                  <a:gd name="T48" fmla="*/ 290 w 416"/>
                  <a:gd name="T49" fmla="*/ 354 h 704"/>
                  <a:gd name="T50" fmla="*/ 290 w 416"/>
                  <a:gd name="T51" fmla="*/ 354 h 704"/>
                  <a:gd name="T52" fmla="*/ 280 w 416"/>
                  <a:gd name="T53" fmla="*/ 368 h 704"/>
                  <a:gd name="T54" fmla="*/ 280 w 416"/>
                  <a:gd name="T55" fmla="*/ 368 h 704"/>
                  <a:gd name="T56" fmla="*/ 264 w 416"/>
                  <a:gd name="T57" fmla="*/ 380 h 704"/>
                  <a:gd name="T58" fmla="*/ 264 w 416"/>
                  <a:gd name="T59" fmla="*/ 380 h 704"/>
                  <a:gd name="T60" fmla="*/ 248 w 416"/>
                  <a:gd name="T61" fmla="*/ 388 h 704"/>
                  <a:gd name="T62" fmla="*/ 248 w 416"/>
                  <a:gd name="T63" fmla="*/ 388 h 704"/>
                  <a:gd name="T64" fmla="*/ 230 w 416"/>
                  <a:gd name="T65" fmla="*/ 394 h 704"/>
                  <a:gd name="T66" fmla="*/ 230 w 416"/>
                  <a:gd name="T67" fmla="*/ 394 h 704"/>
                  <a:gd name="T68" fmla="*/ 208 w 416"/>
                  <a:gd name="T69" fmla="*/ 394 h 704"/>
                  <a:gd name="T70" fmla="*/ 184 w 416"/>
                  <a:gd name="T71" fmla="*/ 394 h 704"/>
                  <a:gd name="T72" fmla="*/ 184 w 416"/>
                  <a:gd name="T73" fmla="*/ 488 h 704"/>
                  <a:gd name="T74" fmla="*/ 136 w 416"/>
                  <a:gd name="T75" fmla="*/ 486 h 704"/>
                  <a:gd name="T76" fmla="*/ 136 w 416"/>
                  <a:gd name="T77" fmla="*/ 216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16" h="704">
                    <a:moveTo>
                      <a:pt x="0" y="632"/>
                    </a:moveTo>
                    <a:lnTo>
                      <a:pt x="416" y="704"/>
                    </a:lnTo>
                    <a:lnTo>
                      <a:pt x="416" y="0"/>
                    </a:lnTo>
                    <a:lnTo>
                      <a:pt x="0" y="72"/>
                    </a:lnTo>
                    <a:lnTo>
                      <a:pt x="0" y="632"/>
                    </a:lnTo>
                    <a:close/>
                    <a:moveTo>
                      <a:pt x="136" y="216"/>
                    </a:moveTo>
                    <a:lnTo>
                      <a:pt x="214" y="212"/>
                    </a:lnTo>
                    <a:lnTo>
                      <a:pt x="214" y="212"/>
                    </a:lnTo>
                    <a:lnTo>
                      <a:pt x="234" y="212"/>
                    </a:lnTo>
                    <a:lnTo>
                      <a:pt x="252" y="214"/>
                    </a:lnTo>
                    <a:lnTo>
                      <a:pt x="252" y="214"/>
                    </a:lnTo>
                    <a:lnTo>
                      <a:pt x="268" y="220"/>
                    </a:lnTo>
                    <a:lnTo>
                      <a:pt x="282" y="230"/>
                    </a:lnTo>
                    <a:lnTo>
                      <a:pt x="282" y="230"/>
                    </a:lnTo>
                    <a:lnTo>
                      <a:pt x="292" y="242"/>
                    </a:lnTo>
                    <a:lnTo>
                      <a:pt x="300" y="258"/>
                    </a:lnTo>
                    <a:lnTo>
                      <a:pt x="300" y="258"/>
                    </a:lnTo>
                    <a:lnTo>
                      <a:pt x="304" y="276"/>
                    </a:lnTo>
                    <a:lnTo>
                      <a:pt x="306" y="298"/>
                    </a:lnTo>
                    <a:lnTo>
                      <a:pt x="306" y="298"/>
                    </a:lnTo>
                    <a:lnTo>
                      <a:pt x="304" y="318"/>
                    </a:lnTo>
                    <a:lnTo>
                      <a:pt x="304" y="318"/>
                    </a:lnTo>
                    <a:lnTo>
                      <a:pt x="298" y="338"/>
                    </a:lnTo>
                    <a:lnTo>
                      <a:pt x="298" y="338"/>
                    </a:lnTo>
                    <a:lnTo>
                      <a:pt x="290" y="354"/>
                    </a:lnTo>
                    <a:lnTo>
                      <a:pt x="290" y="354"/>
                    </a:lnTo>
                    <a:lnTo>
                      <a:pt x="280" y="368"/>
                    </a:lnTo>
                    <a:lnTo>
                      <a:pt x="280" y="368"/>
                    </a:lnTo>
                    <a:lnTo>
                      <a:pt x="264" y="380"/>
                    </a:lnTo>
                    <a:lnTo>
                      <a:pt x="264" y="380"/>
                    </a:lnTo>
                    <a:lnTo>
                      <a:pt x="248" y="388"/>
                    </a:lnTo>
                    <a:lnTo>
                      <a:pt x="248" y="388"/>
                    </a:lnTo>
                    <a:lnTo>
                      <a:pt x="230" y="394"/>
                    </a:lnTo>
                    <a:lnTo>
                      <a:pt x="230" y="394"/>
                    </a:lnTo>
                    <a:lnTo>
                      <a:pt x="208" y="394"/>
                    </a:lnTo>
                    <a:lnTo>
                      <a:pt x="184" y="394"/>
                    </a:lnTo>
                    <a:lnTo>
                      <a:pt x="184" y="488"/>
                    </a:lnTo>
                    <a:lnTo>
                      <a:pt x="136" y="486"/>
                    </a:lnTo>
                    <a:lnTo>
                      <a:pt x="136" y="2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24" name="Freeform 118"/>
              <p:cNvSpPr>
                <a:spLocks/>
              </p:cNvSpPr>
              <p:nvPr/>
            </p:nvSpPr>
            <p:spPr bwMode="auto">
              <a:xfrm>
                <a:off x="5354638" y="2755900"/>
                <a:ext cx="98425" cy="136525"/>
              </a:xfrm>
              <a:custGeom>
                <a:avLst/>
                <a:gdLst>
                  <a:gd name="T0" fmla="*/ 20 w 62"/>
                  <a:gd name="T1" fmla="*/ 86 h 86"/>
                  <a:gd name="T2" fmla="*/ 20 w 62"/>
                  <a:gd name="T3" fmla="*/ 86 h 86"/>
                  <a:gd name="T4" fmla="*/ 30 w 62"/>
                  <a:gd name="T5" fmla="*/ 86 h 86"/>
                  <a:gd name="T6" fmla="*/ 38 w 62"/>
                  <a:gd name="T7" fmla="*/ 84 h 86"/>
                  <a:gd name="T8" fmla="*/ 38 w 62"/>
                  <a:gd name="T9" fmla="*/ 84 h 86"/>
                  <a:gd name="T10" fmla="*/ 46 w 62"/>
                  <a:gd name="T11" fmla="*/ 80 h 86"/>
                  <a:gd name="T12" fmla="*/ 52 w 62"/>
                  <a:gd name="T13" fmla="*/ 76 h 86"/>
                  <a:gd name="T14" fmla="*/ 52 w 62"/>
                  <a:gd name="T15" fmla="*/ 76 h 86"/>
                  <a:gd name="T16" fmla="*/ 56 w 62"/>
                  <a:gd name="T17" fmla="*/ 70 h 86"/>
                  <a:gd name="T18" fmla="*/ 60 w 62"/>
                  <a:gd name="T19" fmla="*/ 62 h 86"/>
                  <a:gd name="T20" fmla="*/ 60 w 62"/>
                  <a:gd name="T21" fmla="*/ 62 h 86"/>
                  <a:gd name="T22" fmla="*/ 62 w 62"/>
                  <a:gd name="T23" fmla="*/ 52 h 86"/>
                  <a:gd name="T24" fmla="*/ 62 w 62"/>
                  <a:gd name="T25" fmla="*/ 42 h 86"/>
                  <a:gd name="T26" fmla="*/ 62 w 62"/>
                  <a:gd name="T27" fmla="*/ 42 h 86"/>
                  <a:gd name="T28" fmla="*/ 62 w 62"/>
                  <a:gd name="T29" fmla="*/ 32 h 86"/>
                  <a:gd name="T30" fmla="*/ 60 w 62"/>
                  <a:gd name="T31" fmla="*/ 24 h 86"/>
                  <a:gd name="T32" fmla="*/ 60 w 62"/>
                  <a:gd name="T33" fmla="*/ 24 h 86"/>
                  <a:gd name="T34" fmla="*/ 56 w 62"/>
                  <a:gd name="T35" fmla="*/ 16 h 86"/>
                  <a:gd name="T36" fmla="*/ 52 w 62"/>
                  <a:gd name="T37" fmla="*/ 10 h 86"/>
                  <a:gd name="T38" fmla="*/ 52 w 62"/>
                  <a:gd name="T39" fmla="*/ 10 h 86"/>
                  <a:gd name="T40" fmla="*/ 46 w 62"/>
                  <a:gd name="T41" fmla="*/ 6 h 86"/>
                  <a:gd name="T42" fmla="*/ 38 w 62"/>
                  <a:gd name="T43" fmla="*/ 2 h 86"/>
                  <a:gd name="T44" fmla="*/ 38 w 62"/>
                  <a:gd name="T45" fmla="*/ 2 h 86"/>
                  <a:gd name="T46" fmla="*/ 30 w 62"/>
                  <a:gd name="T47" fmla="*/ 0 h 86"/>
                  <a:gd name="T48" fmla="*/ 20 w 62"/>
                  <a:gd name="T49" fmla="*/ 0 h 86"/>
                  <a:gd name="T50" fmla="*/ 0 w 62"/>
                  <a:gd name="T51" fmla="*/ 2 h 86"/>
                  <a:gd name="T52" fmla="*/ 0 w 62"/>
                  <a:gd name="T53" fmla="*/ 82 h 86"/>
                  <a:gd name="T54" fmla="*/ 4 w 62"/>
                  <a:gd name="T55" fmla="*/ 86 h 86"/>
                  <a:gd name="T56" fmla="*/ 20 w 62"/>
                  <a:gd name="T57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2" h="86">
                    <a:moveTo>
                      <a:pt x="20" y="86"/>
                    </a:moveTo>
                    <a:lnTo>
                      <a:pt x="20" y="86"/>
                    </a:lnTo>
                    <a:lnTo>
                      <a:pt x="30" y="86"/>
                    </a:lnTo>
                    <a:lnTo>
                      <a:pt x="38" y="84"/>
                    </a:lnTo>
                    <a:lnTo>
                      <a:pt x="38" y="84"/>
                    </a:lnTo>
                    <a:lnTo>
                      <a:pt x="46" y="80"/>
                    </a:lnTo>
                    <a:lnTo>
                      <a:pt x="52" y="76"/>
                    </a:lnTo>
                    <a:lnTo>
                      <a:pt x="52" y="76"/>
                    </a:lnTo>
                    <a:lnTo>
                      <a:pt x="56" y="70"/>
                    </a:lnTo>
                    <a:lnTo>
                      <a:pt x="60" y="62"/>
                    </a:lnTo>
                    <a:lnTo>
                      <a:pt x="60" y="62"/>
                    </a:lnTo>
                    <a:lnTo>
                      <a:pt x="62" y="52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2" y="32"/>
                    </a:lnTo>
                    <a:lnTo>
                      <a:pt x="60" y="24"/>
                    </a:lnTo>
                    <a:lnTo>
                      <a:pt x="60" y="24"/>
                    </a:lnTo>
                    <a:lnTo>
                      <a:pt x="56" y="16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46" y="6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0" y="2"/>
                    </a:lnTo>
                    <a:lnTo>
                      <a:pt x="0" y="82"/>
                    </a:lnTo>
                    <a:lnTo>
                      <a:pt x="4" y="86"/>
                    </a:lnTo>
                    <a:lnTo>
                      <a:pt x="20" y="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114" name="组 113"/>
            <p:cNvGrpSpPr/>
            <p:nvPr/>
          </p:nvGrpSpPr>
          <p:grpSpPr>
            <a:xfrm>
              <a:off x="10759608" y="2869724"/>
              <a:ext cx="1137481" cy="1112203"/>
              <a:chOff x="5010150" y="4368800"/>
              <a:chExt cx="1143000" cy="1117600"/>
            </a:xfrm>
            <a:grpFill/>
          </p:grpSpPr>
          <p:sp>
            <p:nvSpPr>
              <p:cNvPr id="115" name="Freeform 132"/>
              <p:cNvSpPr>
                <a:spLocks/>
              </p:cNvSpPr>
              <p:nvPr/>
            </p:nvSpPr>
            <p:spPr bwMode="auto">
              <a:xfrm>
                <a:off x="5695950" y="5054600"/>
                <a:ext cx="457200" cy="254000"/>
              </a:xfrm>
              <a:custGeom>
                <a:avLst/>
                <a:gdLst>
                  <a:gd name="T0" fmla="*/ 56 w 288"/>
                  <a:gd name="T1" fmla="*/ 56 h 160"/>
                  <a:gd name="T2" fmla="*/ 56 w 288"/>
                  <a:gd name="T3" fmla="*/ 56 h 160"/>
                  <a:gd name="T4" fmla="*/ 0 w 288"/>
                  <a:gd name="T5" fmla="*/ 56 h 160"/>
                  <a:gd name="T6" fmla="*/ 0 w 288"/>
                  <a:gd name="T7" fmla="*/ 158 h 160"/>
                  <a:gd name="T8" fmla="*/ 0 w 288"/>
                  <a:gd name="T9" fmla="*/ 158 h 160"/>
                  <a:gd name="T10" fmla="*/ 56 w 288"/>
                  <a:gd name="T11" fmla="*/ 160 h 160"/>
                  <a:gd name="T12" fmla="*/ 56 w 288"/>
                  <a:gd name="T13" fmla="*/ 160 h 160"/>
                  <a:gd name="T14" fmla="*/ 102 w 288"/>
                  <a:gd name="T15" fmla="*/ 158 h 160"/>
                  <a:gd name="T16" fmla="*/ 146 w 288"/>
                  <a:gd name="T17" fmla="*/ 156 h 160"/>
                  <a:gd name="T18" fmla="*/ 186 w 288"/>
                  <a:gd name="T19" fmla="*/ 150 h 160"/>
                  <a:gd name="T20" fmla="*/ 220 w 288"/>
                  <a:gd name="T21" fmla="*/ 142 h 160"/>
                  <a:gd name="T22" fmla="*/ 248 w 288"/>
                  <a:gd name="T23" fmla="*/ 134 h 160"/>
                  <a:gd name="T24" fmla="*/ 270 w 288"/>
                  <a:gd name="T25" fmla="*/ 124 h 160"/>
                  <a:gd name="T26" fmla="*/ 278 w 288"/>
                  <a:gd name="T27" fmla="*/ 118 h 160"/>
                  <a:gd name="T28" fmla="*/ 284 w 288"/>
                  <a:gd name="T29" fmla="*/ 112 h 160"/>
                  <a:gd name="T30" fmla="*/ 286 w 288"/>
                  <a:gd name="T31" fmla="*/ 106 h 160"/>
                  <a:gd name="T32" fmla="*/ 288 w 288"/>
                  <a:gd name="T33" fmla="*/ 100 h 160"/>
                  <a:gd name="T34" fmla="*/ 288 w 288"/>
                  <a:gd name="T35" fmla="*/ 0 h 160"/>
                  <a:gd name="T36" fmla="*/ 288 w 288"/>
                  <a:gd name="T37" fmla="*/ 0 h 160"/>
                  <a:gd name="T38" fmla="*/ 286 w 288"/>
                  <a:gd name="T39" fmla="*/ 8 h 160"/>
                  <a:gd name="T40" fmla="*/ 284 w 288"/>
                  <a:gd name="T41" fmla="*/ 14 h 160"/>
                  <a:gd name="T42" fmla="*/ 278 w 288"/>
                  <a:gd name="T43" fmla="*/ 18 h 160"/>
                  <a:gd name="T44" fmla="*/ 270 w 288"/>
                  <a:gd name="T45" fmla="*/ 24 h 160"/>
                  <a:gd name="T46" fmla="*/ 248 w 288"/>
                  <a:gd name="T47" fmla="*/ 34 h 160"/>
                  <a:gd name="T48" fmla="*/ 220 w 288"/>
                  <a:gd name="T49" fmla="*/ 42 h 160"/>
                  <a:gd name="T50" fmla="*/ 186 w 288"/>
                  <a:gd name="T51" fmla="*/ 48 h 160"/>
                  <a:gd name="T52" fmla="*/ 146 w 288"/>
                  <a:gd name="T53" fmla="*/ 52 h 160"/>
                  <a:gd name="T54" fmla="*/ 102 w 288"/>
                  <a:gd name="T55" fmla="*/ 56 h 160"/>
                  <a:gd name="T56" fmla="*/ 56 w 288"/>
                  <a:gd name="T57" fmla="*/ 56 h 160"/>
                  <a:gd name="T58" fmla="*/ 56 w 288"/>
                  <a:gd name="T59" fmla="*/ 5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8" h="160">
                    <a:moveTo>
                      <a:pt x="56" y="56"/>
                    </a:moveTo>
                    <a:lnTo>
                      <a:pt x="56" y="56"/>
                    </a:lnTo>
                    <a:lnTo>
                      <a:pt x="0" y="56"/>
                    </a:lnTo>
                    <a:lnTo>
                      <a:pt x="0" y="158"/>
                    </a:lnTo>
                    <a:lnTo>
                      <a:pt x="0" y="158"/>
                    </a:lnTo>
                    <a:lnTo>
                      <a:pt x="56" y="160"/>
                    </a:lnTo>
                    <a:lnTo>
                      <a:pt x="56" y="160"/>
                    </a:lnTo>
                    <a:lnTo>
                      <a:pt x="102" y="158"/>
                    </a:lnTo>
                    <a:lnTo>
                      <a:pt x="146" y="156"/>
                    </a:lnTo>
                    <a:lnTo>
                      <a:pt x="186" y="150"/>
                    </a:lnTo>
                    <a:lnTo>
                      <a:pt x="220" y="142"/>
                    </a:lnTo>
                    <a:lnTo>
                      <a:pt x="248" y="134"/>
                    </a:lnTo>
                    <a:lnTo>
                      <a:pt x="270" y="124"/>
                    </a:lnTo>
                    <a:lnTo>
                      <a:pt x="278" y="118"/>
                    </a:lnTo>
                    <a:lnTo>
                      <a:pt x="284" y="112"/>
                    </a:lnTo>
                    <a:lnTo>
                      <a:pt x="286" y="106"/>
                    </a:lnTo>
                    <a:lnTo>
                      <a:pt x="288" y="100"/>
                    </a:lnTo>
                    <a:lnTo>
                      <a:pt x="288" y="0"/>
                    </a:lnTo>
                    <a:lnTo>
                      <a:pt x="288" y="0"/>
                    </a:lnTo>
                    <a:lnTo>
                      <a:pt x="286" y="8"/>
                    </a:lnTo>
                    <a:lnTo>
                      <a:pt x="284" y="14"/>
                    </a:lnTo>
                    <a:lnTo>
                      <a:pt x="278" y="18"/>
                    </a:lnTo>
                    <a:lnTo>
                      <a:pt x="270" y="24"/>
                    </a:lnTo>
                    <a:lnTo>
                      <a:pt x="248" y="34"/>
                    </a:lnTo>
                    <a:lnTo>
                      <a:pt x="220" y="42"/>
                    </a:lnTo>
                    <a:lnTo>
                      <a:pt x="186" y="48"/>
                    </a:lnTo>
                    <a:lnTo>
                      <a:pt x="146" y="52"/>
                    </a:lnTo>
                    <a:lnTo>
                      <a:pt x="102" y="56"/>
                    </a:lnTo>
                    <a:lnTo>
                      <a:pt x="56" y="56"/>
                    </a:lnTo>
                    <a:lnTo>
                      <a:pt x="56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16" name="Freeform 133"/>
              <p:cNvSpPr>
                <a:spLocks/>
              </p:cNvSpPr>
              <p:nvPr/>
            </p:nvSpPr>
            <p:spPr bwMode="auto">
              <a:xfrm>
                <a:off x="5695950" y="4864100"/>
                <a:ext cx="457200" cy="254000"/>
              </a:xfrm>
              <a:custGeom>
                <a:avLst/>
                <a:gdLst>
                  <a:gd name="T0" fmla="*/ 56 w 288"/>
                  <a:gd name="T1" fmla="*/ 56 h 160"/>
                  <a:gd name="T2" fmla="*/ 56 w 288"/>
                  <a:gd name="T3" fmla="*/ 56 h 160"/>
                  <a:gd name="T4" fmla="*/ 0 w 288"/>
                  <a:gd name="T5" fmla="*/ 54 h 160"/>
                  <a:gd name="T6" fmla="*/ 0 w 288"/>
                  <a:gd name="T7" fmla="*/ 158 h 160"/>
                  <a:gd name="T8" fmla="*/ 0 w 288"/>
                  <a:gd name="T9" fmla="*/ 158 h 160"/>
                  <a:gd name="T10" fmla="*/ 56 w 288"/>
                  <a:gd name="T11" fmla="*/ 160 h 160"/>
                  <a:gd name="T12" fmla="*/ 56 w 288"/>
                  <a:gd name="T13" fmla="*/ 160 h 160"/>
                  <a:gd name="T14" fmla="*/ 102 w 288"/>
                  <a:gd name="T15" fmla="*/ 158 h 160"/>
                  <a:gd name="T16" fmla="*/ 146 w 288"/>
                  <a:gd name="T17" fmla="*/ 156 h 160"/>
                  <a:gd name="T18" fmla="*/ 186 w 288"/>
                  <a:gd name="T19" fmla="*/ 150 h 160"/>
                  <a:gd name="T20" fmla="*/ 220 w 288"/>
                  <a:gd name="T21" fmla="*/ 142 h 160"/>
                  <a:gd name="T22" fmla="*/ 248 w 288"/>
                  <a:gd name="T23" fmla="*/ 134 h 160"/>
                  <a:gd name="T24" fmla="*/ 270 w 288"/>
                  <a:gd name="T25" fmla="*/ 124 h 160"/>
                  <a:gd name="T26" fmla="*/ 278 w 288"/>
                  <a:gd name="T27" fmla="*/ 118 h 160"/>
                  <a:gd name="T28" fmla="*/ 284 w 288"/>
                  <a:gd name="T29" fmla="*/ 112 h 160"/>
                  <a:gd name="T30" fmla="*/ 286 w 288"/>
                  <a:gd name="T31" fmla="*/ 106 h 160"/>
                  <a:gd name="T32" fmla="*/ 288 w 288"/>
                  <a:gd name="T33" fmla="*/ 100 h 160"/>
                  <a:gd name="T34" fmla="*/ 288 w 288"/>
                  <a:gd name="T35" fmla="*/ 0 h 160"/>
                  <a:gd name="T36" fmla="*/ 288 w 288"/>
                  <a:gd name="T37" fmla="*/ 0 h 160"/>
                  <a:gd name="T38" fmla="*/ 286 w 288"/>
                  <a:gd name="T39" fmla="*/ 6 h 160"/>
                  <a:gd name="T40" fmla="*/ 284 w 288"/>
                  <a:gd name="T41" fmla="*/ 12 h 160"/>
                  <a:gd name="T42" fmla="*/ 278 w 288"/>
                  <a:gd name="T43" fmla="*/ 18 h 160"/>
                  <a:gd name="T44" fmla="*/ 270 w 288"/>
                  <a:gd name="T45" fmla="*/ 24 h 160"/>
                  <a:gd name="T46" fmla="*/ 248 w 288"/>
                  <a:gd name="T47" fmla="*/ 32 h 160"/>
                  <a:gd name="T48" fmla="*/ 220 w 288"/>
                  <a:gd name="T49" fmla="*/ 40 h 160"/>
                  <a:gd name="T50" fmla="*/ 186 w 288"/>
                  <a:gd name="T51" fmla="*/ 48 h 160"/>
                  <a:gd name="T52" fmla="*/ 146 w 288"/>
                  <a:gd name="T53" fmla="*/ 52 h 160"/>
                  <a:gd name="T54" fmla="*/ 102 w 288"/>
                  <a:gd name="T55" fmla="*/ 54 h 160"/>
                  <a:gd name="T56" fmla="*/ 56 w 288"/>
                  <a:gd name="T57" fmla="*/ 56 h 160"/>
                  <a:gd name="T58" fmla="*/ 56 w 288"/>
                  <a:gd name="T59" fmla="*/ 5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8" h="160">
                    <a:moveTo>
                      <a:pt x="56" y="56"/>
                    </a:moveTo>
                    <a:lnTo>
                      <a:pt x="56" y="56"/>
                    </a:lnTo>
                    <a:lnTo>
                      <a:pt x="0" y="54"/>
                    </a:lnTo>
                    <a:lnTo>
                      <a:pt x="0" y="158"/>
                    </a:lnTo>
                    <a:lnTo>
                      <a:pt x="0" y="158"/>
                    </a:lnTo>
                    <a:lnTo>
                      <a:pt x="56" y="160"/>
                    </a:lnTo>
                    <a:lnTo>
                      <a:pt x="56" y="160"/>
                    </a:lnTo>
                    <a:lnTo>
                      <a:pt x="102" y="158"/>
                    </a:lnTo>
                    <a:lnTo>
                      <a:pt x="146" y="156"/>
                    </a:lnTo>
                    <a:lnTo>
                      <a:pt x="186" y="150"/>
                    </a:lnTo>
                    <a:lnTo>
                      <a:pt x="220" y="142"/>
                    </a:lnTo>
                    <a:lnTo>
                      <a:pt x="248" y="134"/>
                    </a:lnTo>
                    <a:lnTo>
                      <a:pt x="270" y="124"/>
                    </a:lnTo>
                    <a:lnTo>
                      <a:pt x="278" y="118"/>
                    </a:lnTo>
                    <a:lnTo>
                      <a:pt x="284" y="112"/>
                    </a:lnTo>
                    <a:lnTo>
                      <a:pt x="286" y="106"/>
                    </a:lnTo>
                    <a:lnTo>
                      <a:pt x="288" y="100"/>
                    </a:lnTo>
                    <a:lnTo>
                      <a:pt x="288" y="0"/>
                    </a:lnTo>
                    <a:lnTo>
                      <a:pt x="288" y="0"/>
                    </a:lnTo>
                    <a:lnTo>
                      <a:pt x="286" y="6"/>
                    </a:lnTo>
                    <a:lnTo>
                      <a:pt x="284" y="12"/>
                    </a:lnTo>
                    <a:lnTo>
                      <a:pt x="278" y="18"/>
                    </a:lnTo>
                    <a:lnTo>
                      <a:pt x="270" y="24"/>
                    </a:lnTo>
                    <a:lnTo>
                      <a:pt x="248" y="32"/>
                    </a:lnTo>
                    <a:lnTo>
                      <a:pt x="220" y="40"/>
                    </a:lnTo>
                    <a:lnTo>
                      <a:pt x="186" y="48"/>
                    </a:lnTo>
                    <a:lnTo>
                      <a:pt x="146" y="52"/>
                    </a:lnTo>
                    <a:lnTo>
                      <a:pt x="102" y="54"/>
                    </a:lnTo>
                    <a:lnTo>
                      <a:pt x="56" y="56"/>
                    </a:lnTo>
                    <a:lnTo>
                      <a:pt x="56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17" name="Freeform 134"/>
              <p:cNvSpPr>
                <a:spLocks/>
              </p:cNvSpPr>
              <p:nvPr/>
            </p:nvSpPr>
            <p:spPr bwMode="auto">
              <a:xfrm>
                <a:off x="5695950" y="4673600"/>
                <a:ext cx="457200" cy="254000"/>
              </a:xfrm>
              <a:custGeom>
                <a:avLst/>
                <a:gdLst>
                  <a:gd name="T0" fmla="*/ 56 w 288"/>
                  <a:gd name="T1" fmla="*/ 56 h 160"/>
                  <a:gd name="T2" fmla="*/ 56 w 288"/>
                  <a:gd name="T3" fmla="*/ 56 h 160"/>
                  <a:gd name="T4" fmla="*/ 0 w 288"/>
                  <a:gd name="T5" fmla="*/ 54 h 160"/>
                  <a:gd name="T6" fmla="*/ 0 w 288"/>
                  <a:gd name="T7" fmla="*/ 158 h 160"/>
                  <a:gd name="T8" fmla="*/ 0 w 288"/>
                  <a:gd name="T9" fmla="*/ 158 h 160"/>
                  <a:gd name="T10" fmla="*/ 56 w 288"/>
                  <a:gd name="T11" fmla="*/ 160 h 160"/>
                  <a:gd name="T12" fmla="*/ 56 w 288"/>
                  <a:gd name="T13" fmla="*/ 160 h 160"/>
                  <a:gd name="T14" fmla="*/ 102 w 288"/>
                  <a:gd name="T15" fmla="*/ 158 h 160"/>
                  <a:gd name="T16" fmla="*/ 146 w 288"/>
                  <a:gd name="T17" fmla="*/ 156 h 160"/>
                  <a:gd name="T18" fmla="*/ 186 w 288"/>
                  <a:gd name="T19" fmla="*/ 150 h 160"/>
                  <a:gd name="T20" fmla="*/ 220 w 288"/>
                  <a:gd name="T21" fmla="*/ 142 h 160"/>
                  <a:gd name="T22" fmla="*/ 248 w 288"/>
                  <a:gd name="T23" fmla="*/ 134 h 160"/>
                  <a:gd name="T24" fmla="*/ 270 w 288"/>
                  <a:gd name="T25" fmla="*/ 124 h 160"/>
                  <a:gd name="T26" fmla="*/ 278 w 288"/>
                  <a:gd name="T27" fmla="*/ 118 h 160"/>
                  <a:gd name="T28" fmla="*/ 284 w 288"/>
                  <a:gd name="T29" fmla="*/ 112 h 160"/>
                  <a:gd name="T30" fmla="*/ 286 w 288"/>
                  <a:gd name="T31" fmla="*/ 106 h 160"/>
                  <a:gd name="T32" fmla="*/ 288 w 288"/>
                  <a:gd name="T33" fmla="*/ 100 h 160"/>
                  <a:gd name="T34" fmla="*/ 288 w 288"/>
                  <a:gd name="T35" fmla="*/ 0 h 160"/>
                  <a:gd name="T36" fmla="*/ 288 w 288"/>
                  <a:gd name="T37" fmla="*/ 0 h 160"/>
                  <a:gd name="T38" fmla="*/ 286 w 288"/>
                  <a:gd name="T39" fmla="*/ 6 h 160"/>
                  <a:gd name="T40" fmla="*/ 284 w 288"/>
                  <a:gd name="T41" fmla="*/ 12 h 160"/>
                  <a:gd name="T42" fmla="*/ 278 w 288"/>
                  <a:gd name="T43" fmla="*/ 18 h 160"/>
                  <a:gd name="T44" fmla="*/ 270 w 288"/>
                  <a:gd name="T45" fmla="*/ 24 h 160"/>
                  <a:gd name="T46" fmla="*/ 248 w 288"/>
                  <a:gd name="T47" fmla="*/ 32 h 160"/>
                  <a:gd name="T48" fmla="*/ 220 w 288"/>
                  <a:gd name="T49" fmla="*/ 40 h 160"/>
                  <a:gd name="T50" fmla="*/ 186 w 288"/>
                  <a:gd name="T51" fmla="*/ 48 h 160"/>
                  <a:gd name="T52" fmla="*/ 146 w 288"/>
                  <a:gd name="T53" fmla="*/ 52 h 160"/>
                  <a:gd name="T54" fmla="*/ 102 w 288"/>
                  <a:gd name="T55" fmla="*/ 54 h 160"/>
                  <a:gd name="T56" fmla="*/ 56 w 288"/>
                  <a:gd name="T57" fmla="*/ 56 h 160"/>
                  <a:gd name="T58" fmla="*/ 56 w 288"/>
                  <a:gd name="T59" fmla="*/ 5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8" h="160">
                    <a:moveTo>
                      <a:pt x="56" y="56"/>
                    </a:moveTo>
                    <a:lnTo>
                      <a:pt x="56" y="56"/>
                    </a:lnTo>
                    <a:lnTo>
                      <a:pt x="0" y="54"/>
                    </a:lnTo>
                    <a:lnTo>
                      <a:pt x="0" y="158"/>
                    </a:lnTo>
                    <a:lnTo>
                      <a:pt x="0" y="158"/>
                    </a:lnTo>
                    <a:lnTo>
                      <a:pt x="56" y="160"/>
                    </a:lnTo>
                    <a:lnTo>
                      <a:pt x="56" y="160"/>
                    </a:lnTo>
                    <a:lnTo>
                      <a:pt x="102" y="158"/>
                    </a:lnTo>
                    <a:lnTo>
                      <a:pt x="146" y="156"/>
                    </a:lnTo>
                    <a:lnTo>
                      <a:pt x="186" y="150"/>
                    </a:lnTo>
                    <a:lnTo>
                      <a:pt x="220" y="142"/>
                    </a:lnTo>
                    <a:lnTo>
                      <a:pt x="248" y="134"/>
                    </a:lnTo>
                    <a:lnTo>
                      <a:pt x="270" y="124"/>
                    </a:lnTo>
                    <a:lnTo>
                      <a:pt x="278" y="118"/>
                    </a:lnTo>
                    <a:lnTo>
                      <a:pt x="284" y="112"/>
                    </a:lnTo>
                    <a:lnTo>
                      <a:pt x="286" y="106"/>
                    </a:lnTo>
                    <a:lnTo>
                      <a:pt x="288" y="100"/>
                    </a:lnTo>
                    <a:lnTo>
                      <a:pt x="288" y="0"/>
                    </a:lnTo>
                    <a:lnTo>
                      <a:pt x="288" y="0"/>
                    </a:lnTo>
                    <a:lnTo>
                      <a:pt x="286" y="6"/>
                    </a:lnTo>
                    <a:lnTo>
                      <a:pt x="284" y="12"/>
                    </a:lnTo>
                    <a:lnTo>
                      <a:pt x="278" y="18"/>
                    </a:lnTo>
                    <a:lnTo>
                      <a:pt x="270" y="24"/>
                    </a:lnTo>
                    <a:lnTo>
                      <a:pt x="248" y="32"/>
                    </a:lnTo>
                    <a:lnTo>
                      <a:pt x="220" y="40"/>
                    </a:lnTo>
                    <a:lnTo>
                      <a:pt x="186" y="48"/>
                    </a:lnTo>
                    <a:lnTo>
                      <a:pt x="146" y="52"/>
                    </a:lnTo>
                    <a:lnTo>
                      <a:pt x="102" y="54"/>
                    </a:lnTo>
                    <a:lnTo>
                      <a:pt x="56" y="56"/>
                    </a:lnTo>
                    <a:lnTo>
                      <a:pt x="56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18" name="Freeform 135"/>
              <p:cNvSpPr>
                <a:spLocks/>
              </p:cNvSpPr>
              <p:nvPr/>
            </p:nvSpPr>
            <p:spPr bwMode="auto">
              <a:xfrm>
                <a:off x="5695950" y="4546600"/>
                <a:ext cx="457200" cy="190500"/>
              </a:xfrm>
              <a:custGeom>
                <a:avLst/>
                <a:gdLst>
                  <a:gd name="T0" fmla="*/ 56 w 288"/>
                  <a:gd name="T1" fmla="*/ 0 h 120"/>
                  <a:gd name="T2" fmla="*/ 56 w 288"/>
                  <a:gd name="T3" fmla="*/ 0 h 120"/>
                  <a:gd name="T4" fmla="*/ 0 w 288"/>
                  <a:gd name="T5" fmla="*/ 2 h 120"/>
                  <a:gd name="T6" fmla="*/ 0 w 288"/>
                  <a:gd name="T7" fmla="*/ 118 h 120"/>
                  <a:gd name="T8" fmla="*/ 0 w 288"/>
                  <a:gd name="T9" fmla="*/ 118 h 120"/>
                  <a:gd name="T10" fmla="*/ 56 w 288"/>
                  <a:gd name="T11" fmla="*/ 120 h 120"/>
                  <a:gd name="T12" fmla="*/ 56 w 288"/>
                  <a:gd name="T13" fmla="*/ 120 h 120"/>
                  <a:gd name="T14" fmla="*/ 102 w 288"/>
                  <a:gd name="T15" fmla="*/ 118 h 120"/>
                  <a:gd name="T16" fmla="*/ 146 w 288"/>
                  <a:gd name="T17" fmla="*/ 116 h 120"/>
                  <a:gd name="T18" fmla="*/ 186 w 288"/>
                  <a:gd name="T19" fmla="*/ 110 h 120"/>
                  <a:gd name="T20" fmla="*/ 220 w 288"/>
                  <a:gd name="T21" fmla="*/ 102 h 120"/>
                  <a:gd name="T22" fmla="*/ 248 w 288"/>
                  <a:gd name="T23" fmla="*/ 94 h 120"/>
                  <a:gd name="T24" fmla="*/ 270 w 288"/>
                  <a:gd name="T25" fmla="*/ 84 h 120"/>
                  <a:gd name="T26" fmla="*/ 278 w 288"/>
                  <a:gd name="T27" fmla="*/ 78 h 120"/>
                  <a:gd name="T28" fmla="*/ 284 w 288"/>
                  <a:gd name="T29" fmla="*/ 72 h 120"/>
                  <a:gd name="T30" fmla="*/ 286 w 288"/>
                  <a:gd name="T31" fmla="*/ 66 h 120"/>
                  <a:gd name="T32" fmla="*/ 288 w 288"/>
                  <a:gd name="T33" fmla="*/ 60 h 120"/>
                  <a:gd name="T34" fmla="*/ 288 w 288"/>
                  <a:gd name="T35" fmla="*/ 60 h 120"/>
                  <a:gd name="T36" fmla="*/ 286 w 288"/>
                  <a:gd name="T37" fmla="*/ 54 h 120"/>
                  <a:gd name="T38" fmla="*/ 284 w 288"/>
                  <a:gd name="T39" fmla="*/ 48 h 120"/>
                  <a:gd name="T40" fmla="*/ 278 w 288"/>
                  <a:gd name="T41" fmla="*/ 42 h 120"/>
                  <a:gd name="T42" fmla="*/ 270 w 288"/>
                  <a:gd name="T43" fmla="*/ 38 h 120"/>
                  <a:gd name="T44" fmla="*/ 248 w 288"/>
                  <a:gd name="T45" fmla="*/ 26 h 120"/>
                  <a:gd name="T46" fmla="*/ 220 w 288"/>
                  <a:gd name="T47" fmla="*/ 18 h 120"/>
                  <a:gd name="T48" fmla="*/ 186 w 288"/>
                  <a:gd name="T49" fmla="*/ 10 h 120"/>
                  <a:gd name="T50" fmla="*/ 146 w 288"/>
                  <a:gd name="T51" fmla="*/ 6 h 120"/>
                  <a:gd name="T52" fmla="*/ 102 w 288"/>
                  <a:gd name="T53" fmla="*/ 2 h 120"/>
                  <a:gd name="T54" fmla="*/ 56 w 288"/>
                  <a:gd name="T55" fmla="*/ 0 h 120"/>
                  <a:gd name="T56" fmla="*/ 56 w 288"/>
                  <a:gd name="T5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88" h="120">
                    <a:moveTo>
                      <a:pt x="56" y="0"/>
                    </a:moveTo>
                    <a:lnTo>
                      <a:pt x="56" y="0"/>
                    </a:lnTo>
                    <a:lnTo>
                      <a:pt x="0" y="2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56" y="120"/>
                    </a:lnTo>
                    <a:lnTo>
                      <a:pt x="56" y="120"/>
                    </a:lnTo>
                    <a:lnTo>
                      <a:pt x="102" y="118"/>
                    </a:lnTo>
                    <a:lnTo>
                      <a:pt x="146" y="116"/>
                    </a:lnTo>
                    <a:lnTo>
                      <a:pt x="186" y="110"/>
                    </a:lnTo>
                    <a:lnTo>
                      <a:pt x="220" y="102"/>
                    </a:lnTo>
                    <a:lnTo>
                      <a:pt x="248" y="94"/>
                    </a:lnTo>
                    <a:lnTo>
                      <a:pt x="270" y="84"/>
                    </a:lnTo>
                    <a:lnTo>
                      <a:pt x="278" y="78"/>
                    </a:lnTo>
                    <a:lnTo>
                      <a:pt x="284" y="72"/>
                    </a:lnTo>
                    <a:lnTo>
                      <a:pt x="286" y="66"/>
                    </a:lnTo>
                    <a:lnTo>
                      <a:pt x="288" y="60"/>
                    </a:lnTo>
                    <a:lnTo>
                      <a:pt x="288" y="60"/>
                    </a:lnTo>
                    <a:lnTo>
                      <a:pt x="286" y="54"/>
                    </a:lnTo>
                    <a:lnTo>
                      <a:pt x="284" y="48"/>
                    </a:lnTo>
                    <a:lnTo>
                      <a:pt x="278" y="42"/>
                    </a:lnTo>
                    <a:lnTo>
                      <a:pt x="270" y="38"/>
                    </a:lnTo>
                    <a:lnTo>
                      <a:pt x="248" y="26"/>
                    </a:lnTo>
                    <a:lnTo>
                      <a:pt x="220" y="18"/>
                    </a:lnTo>
                    <a:lnTo>
                      <a:pt x="186" y="10"/>
                    </a:lnTo>
                    <a:lnTo>
                      <a:pt x="146" y="6"/>
                    </a:lnTo>
                    <a:lnTo>
                      <a:pt x="102" y="2"/>
                    </a:lnTo>
                    <a:lnTo>
                      <a:pt x="56" y="0"/>
                    </a:lnTo>
                    <a:lnTo>
                      <a:pt x="5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19" name="Freeform 136"/>
              <p:cNvSpPr>
                <a:spLocks/>
              </p:cNvSpPr>
              <p:nvPr/>
            </p:nvSpPr>
            <p:spPr bwMode="auto">
              <a:xfrm>
                <a:off x="5276850" y="4784725"/>
                <a:ext cx="88900" cy="184150"/>
              </a:xfrm>
              <a:custGeom>
                <a:avLst/>
                <a:gdLst>
                  <a:gd name="T0" fmla="*/ 32 w 56"/>
                  <a:gd name="T1" fmla="*/ 24 h 116"/>
                  <a:gd name="T2" fmla="*/ 32 w 56"/>
                  <a:gd name="T3" fmla="*/ 24 h 116"/>
                  <a:gd name="T4" fmla="*/ 32 w 56"/>
                  <a:gd name="T5" fmla="*/ 18 h 116"/>
                  <a:gd name="T6" fmla="*/ 32 w 56"/>
                  <a:gd name="T7" fmla="*/ 18 h 116"/>
                  <a:gd name="T8" fmla="*/ 30 w 56"/>
                  <a:gd name="T9" fmla="*/ 12 h 116"/>
                  <a:gd name="T10" fmla="*/ 30 w 56"/>
                  <a:gd name="T11" fmla="*/ 12 h 116"/>
                  <a:gd name="T12" fmla="*/ 30 w 56"/>
                  <a:gd name="T13" fmla="*/ 6 h 116"/>
                  <a:gd name="T14" fmla="*/ 30 w 56"/>
                  <a:gd name="T15" fmla="*/ 6 h 116"/>
                  <a:gd name="T16" fmla="*/ 28 w 56"/>
                  <a:gd name="T17" fmla="*/ 0 h 116"/>
                  <a:gd name="T18" fmla="*/ 28 w 56"/>
                  <a:gd name="T19" fmla="*/ 0 h 116"/>
                  <a:gd name="T20" fmla="*/ 28 w 56"/>
                  <a:gd name="T21" fmla="*/ 0 h 116"/>
                  <a:gd name="T22" fmla="*/ 26 w 56"/>
                  <a:gd name="T23" fmla="*/ 6 h 116"/>
                  <a:gd name="T24" fmla="*/ 26 w 56"/>
                  <a:gd name="T25" fmla="*/ 6 h 116"/>
                  <a:gd name="T26" fmla="*/ 26 w 56"/>
                  <a:gd name="T27" fmla="*/ 12 h 116"/>
                  <a:gd name="T28" fmla="*/ 26 w 56"/>
                  <a:gd name="T29" fmla="*/ 12 h 116"/>
                  <a:gd name="T30" fmla="*/ 26 w 56"/>
                  <a:gd name="T31" fmla="*/ 18 h 116"/>
                  <a:gd name="T32" fmla="*/ 26 w 56"/>
                  <a:gd name="T33" fmla="*/ 18 h 116"/>
                  <a:gd name="T34" fmla="*/ 24 w 56"/>
                  <a:gd name="T35" fmla="*/ 24 h 116"/>
                  <a:gd name="T36" fmla="*/ 0 w 56"/>
                  <a:gd name="T37" fmla="*/ 116 h 116"/>
                  <a:gd name="T38" fmla="*/ 56 w 56"/>
                  <a:gd name="T39" fmla="*/ 116 h 116"/>
                  <a:gd name="T40" fmla="*/ 32 w 56"/>
                  <a:gd name="T41" fmla="*/ 2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6" h="116">
                    <a:moveTo>
                      <a:pt x="32" y="24"/>
                    </a:moveTo>
                    <a:lnTo>
                      <a:pt x="32" y="24"/>
                    </a:lnTo>
                    <a:lnTo>
                      <a:pt x="32" y="18"/>
                    </a:lnTo>
                    <a:lnTo>
                      <a:pt x="32" y="18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8"/>
                    </a:lnTo>
                    <a:lnTo>
                      <a:pt x="26" y="18"/>
                    </a:lnTo>
                    <a:lnTo>
                      <a:pt x="24" y="24"/>
                    </a:lnTo>
                    <a:lnTo>
                      <a:pt x="0" y="116"/>
                    </a:lnTo>
                    <a:lnTo>
                      <a:pt x="56" y="116"/>
                    </a:lnTo>
                    <a:lnTo>
                      <a:pt x="32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20" name="Freeform 137"/>
              <p:cNvSpPr>
                <a:spLocks noEditPoints="1"/>
              </p:cNvSpPr>
              <p:nvPr/>
            </p:nvSpPr>
            <p:spPr bwMode="auto">
              <a:xfrm>
                <a:off x="5010150" y="4368800"/>
                <a:ext cx="660400" cy="1117600"/>
              </a:xfrm>
              <a:custGeom>
                <a:avLst/>
                <a:gdLst>
                  <a:gd name="T0" fmla="*/ 0 w 416"/>
                  <a:gd name="T1" fmla="*/ 632 h 704"/>
                  <a:gd name="T2" fmla="*/ 416 w 416"/>
                  <a:gd name="T3" fmla="*/ 704 h 704"/>
                  <a:gd name="T4" fmla="*/ 416 w 416"/>
                  <a:gd name="T5" fmla="*/ 0 h 704"/>
                  <a:gd name="T6" fmla="*/ 0 w 416"/>
                  <a:gd name="T7" fmla="*/ 72 h 704"/>
                  <a:gd name="T8" fmla="*/ 0 w 416"/>
                  <a:gd name="T9" fmla="*/ 632 h 704"/>
                  <a:gd name="T10" fmla="*/ 168 w 416"/>
                  <a:gd name="T11" fmla="*/ 214 h 704"/>
                  <a:gd name="T12" fmla="*/ 226 w 416"/>
                  <a:gd name="T13" fmla="*/ 212 h 704"/>
                  <a:gd name="T14" fmla="*/ 310 w 416"/>
                  <a:gd name="T15" fmla="*/ 492 h 704"/>
                  <a:gd name="T16" fmla="*/ 252 w 416"/>
                  <a:gd name="T17" fmla="*/ 490 h 704"/>
                  <a:gd name="T18" fmla="*/ 236 w 416"/>
                  <a:gd name="T19" fmla="*/ 426 h 704"/>
                  <a:gd name="T20" fmla="*/ 158 w 416"/>
                  <a:gd name="T21" fmla="*/ 424 h 704"/>
                  <a:gd name="T22" fmla="*/ 144 w 416"/>
                  <a:gd name="T23" fmla="*/ 482 h 704"/>
                  <a:gd name="T24" fmla="*/ 94 w 416"/>
                  <a:gd name="T25" fmla="*/ 480 h 704"/>
                  <a:gd name="T26" fmla="*/ 168 w 416"/>
                  <a:gd name="T27" fmla="*/ 214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6" h="704">
                    <a:moveTo>
                      <a:pt x="0" y="632"/>
                    </a:moveTo>
                    <a:lnTo>
                      <a:pt x="416" y="704"/>
                    </a:lnTo>
                    <a:lnTo>
                      <a:pt x="416" y="0"/>
                    </a:lnTo>
                    <a:lnTo>
                      <a:pt x="0" y="72"/>
                    </a:lnTo>
                    <a:lnTo>
                      <a:pt x="0" y="632"/>
                    </a:lnTo>
                    <a:close/>
                    <a:moveTo>
                      <a:pt x="168" y="214"/>
                    </a:moveTo>
                    <a:lnTo>
                      <a:pt x="226" y="212"/>
                    </a:lnTo>
                    <a:lnTo>
                      <a:pt x="310" y="492"/>
                    </a:lnTo>
                    <a:lnTo>
                      <a:pt x="252" y="490"/>
                    </a:lnTo>
                    <a:lnTo>
                      <a:pt x="236" y="426"/>
                    </a:lnTo>
                    <a:lnTo>
                      <a:pt x="158" y="424"/>
                    </a:lnTo>
                    <a:lnTo>
                      <a:pt x="144" y="482"/>
                    </a:lnTo>
                    <a:lnTo>
                      <a:pt x="94" y="480"/>
                    </a:lnTo>
                    <a:lnTo>
                      <a:pt x="168" y="2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9806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934012" y="3113357"/>
            <a:ext cx="6264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Leveraging modern desktop productivity</a:t>
            </a:r>
            <a:endParaRPr kumimoji="1"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grpSp>
        <p:nvGrpSpPr>
          <p:cNvPr id="22" name="组合 133"/>
          <p:cNvGrpSpPr/>
          <p:nvPr/>
        </p:nvGrpSpPr>
        <p:grpSpPr>
          <a:xfrm>
            <a:off x="2441027" y="2781796"/>
            <a:ext cx="7309946" cy="1294408"/>
            <a:chOff x="2441027" y="2781796"/>
            <a:chExt cx="7309946" cy="1294408"/>
          </a:xfrm>
        </p:grpSpPr>
        <p:sp>
          <p:nvSpPr>
            <p:cNvPr id="23" name="矩形 22"/>
            <p:cNvSpPr/>
            <p:nvPr/>
          </p:nvSpPr>
          <p:spPr>
            <a:xfrm>
              <a:off x="2441027" y="2781796"/>
              <a:ext cx="7309946" cy="1294408"/>
            </a:xfrm>
            <a:prstGeom prst="rect">
              <a:avLst/>
            </a:prstGeom>
            <a:solidFill>
              <a:srgbClr val="29579A"/>
            </a:solidFill>
            <a:effectLst>
              <a:outerShdw blurRad="101600" dist="635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2576951" y="2930077"/>
              <a:ext cx="7038098" cy="997846"/>
            </a:xfrm>
            <a:prstGeom prst="rect">
              <a:avLst/>
            </a:prstGeom>
            <a:solidFill>
              <a:srgbClr val="193C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2990105" y="3252589"/>
            <a:ext cx="323306" cy="474022"/>
            <a:chOff x="2990105" y="3252589"/>
            <a:chExt cx="323306" cy="474022"/>
          </a:xfrm>
        </p:grpSpPr>
        <p:sp>
          <p:nvSpPr>
            <p:cNvPr id="29" name="任意形状 38"/>
            <p:cNvSpPr/>
            <p:nvPr/>
          </p:nvSpPr>
          <p:spPr>
            <a:xfrm flipH="1" flipV="1">
              <a:off x="2990105" y="3252589"/>
              <a:ext cx="323306" cy="355729"/>
            </a:xfrm>
            <a:custGeom>
              <a:avLst/>
              <a:gdLst>
                <a:gd name="connsiteX0" fmla="*/ 198439 w 393702"/>
                <a:gd name="connsiteY0" fmla="*/ 433185 h 433185"/>
                <a:gd name="connsiteX1" fmla="*/ 196851 w 393702"/>
                <a:gd name="connsiteY1" fmla="*/ 432908 h 433185"/>
                <a:gd name="connsiteX2" fmla="*/ 195263 w 393702"/>
                <a:gd name="connsiteY2" fmla="*/ 433185 h 433185"/>
                <a:gd name="connsiteX3" fmla="*/ 0 w 393702"/>
                <a:gd name="connsiteY3" fmla="*/ 264270 h 433185"/>
                <a:gd name="connsiteX4" fmla="*/ 57191 w 393702"/>
                <a:gd name="connsiteY4" fmla="*/ 144829 h 433185"/>
                <a:gd name="connsiteX5" fmla="*/ 60198 w 393702"/>
                <a:gd name="connsiteY5" fmla="*/ 143075 h 433185"/>
                <a:gd name="connsiteX6" fmla="*/ 77044 w 393702"/>
                <a:gd name="connsiteY6" fmla="*/ 121444 h 433185"/>
                <a:gd name="connsiteX7" fmla="*/ 134938 w 393702"/>
                <a:gd name="connsiteY7" fmla="*/ 0 h 433185"/>
                <a:gd name="connsiteX8" fmla="*/ 196851 w 393702"/>
                <a:gd name="connsiteY8" fmla="*/ 0 h 433185"/>
                <a:gd name="connsiteX9" fmla="*/ 258764 w 393702"/>
                <a:gd name="connsiteY9" fmla="*/ 0 h 433185"/>
                <a:gd name="connsiteX10" fmla="*/ 316658 w 393702"/>
                <a:gd name="connsiteY10" fmla="*/ 121444 h 433185"/>
                <a:gd name="connsiteX11" fmla="*/ 333504 w 393702"/>
                <a:gd name="connsiteY11" fmla="*/ 143075 h 433185"/>
                <a:gd name="connsiteX12" fmla="*/ 336511 w 393702"/>
                <a:gd name="connsiteY12" fmla="*/ 144829 h 433185"/>
                <a:gd name="connsiteX13" fmla="*/ 393702 w 393702"/>
                <a:gd name="connsiteY13" fmla="*/ 264270 h 433185"/>
                <a:gd name="connsiteX14" fmla="*/ 198439 w 393702"/>
                <a:gd name="connsiteY14" fmla="*/ 433185 h 43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3702" h="433185">
                  <a:moveTo>
                    <a:pt x="198439" y="433185"/>
                  </a:moveTo>
                  <a:lnTo>
                    <a:pt x="196851" y="432908"/>
                  </a:lnTo>
                  <a:lnTo>
                    <a:pt x="195263" y="433185"/>
                  </a:lnTo>
                  <a:cubicBezTo>
                    <a:pt x="87422" y="433185"/>
                    <a:pt x="0" y="357559"/>
                    <a:pt x="0" y="264270"/>
                  </a:cubicBezTo>
                  <a:cubicBezTo>
                    <a:pt x="0" y="217626"/>
                    <a:pt x="21855" y="175397"/>
                    <a:pt x="57191" y="144829"/>
                  </a:cubicBezTo>
                  <a:lnTo>
                    <a:pt x="60198" y="143075"/>
                  </a:lnTo>
                  <a:lnTo>
                    <a:pt x="77044" y="121444"/>
                  </a:lnTo>
                  <a:cubicBezTo>
                    <a:pt x="106165" y="77391"/>
                    <a:pt x="110729" y="47625"/>
                    <a:pt x="134938" y="0"/>
                  </a:cubicBezTo>
                  <a:lnTo>
                    <a:pt x="196851" y="0"/>
                  </a:lnTo>
                  <a:lnTo>
                    <a:pt x="258764" y="0"/>
                  </a:lnTo>
                  <a:cubicBezTo>
                    <a:pt x="282973" y="47625"/>
                    <a:pt x="287537" y="77391"/>
                    <a:pt x="316658" y="121444"/>
                  </a:cubicBezTo>
                  <a:lnTo>
                    <a:pt x="333504" y="143075"/>
                  </a:lnTo>
                  <a:lnTo>
                    <a:pt x="336511" y="144829"/>
                  </a:lnTo>
                  <a:cubicBezTo>
                    <a:pt x="371847" y="175397"/>
                    <a:pt x="393702" y="217626"/>
                    <a:pt x="393702" y="264270"/>
                  </a:cubicBezTo>
                  <a:cubicBezTo>
                    <a:pt x="393702" y="357559"/>
                    <a:pt x="306280" y="433185"/>
                    <a:pt x="198439" y="433185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3067691" y="3661048"/>
              <a:ext cx="168133" cy="251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3096689" y="3701177"/>
              <a:ext cx="111417" cy="254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4" name="任意形状 47"/>
          <p:cNvSpPr/>
          <p:nvPr/>
        </p:nvSpPr>
        <p:spPr>
          <a:xfrm>
            <a:off x="5923909" y="2786168"/>
            <a:ext cx="3637774" cy="1287522"/>
          </a:xfrm>
          <a:custGeom>
            <a:avLst/>
            <a:gdLst>
              <a:gd name="connsiteX0" fmla="*/ 2241980 w 3502370"/>
              <a:gd name="connsiteY0" fmla="*/ 0 h 1294408"/>
              <a:gd name="connsiteX1" fmla="*/ 3502370 w 3502370"/>
              <a:gd name="connsiteY1" fmla="*/ 0 h 1294408"/>
              <a:gd name="connsiteX2" fmla="*/ 1260390 w 3502370"/>
              <a:gd name="connsiteY2" fmla="*/ 1294408 h 1294408"/>
              <a:gd name="connsiteX3" fmla="*/ 0 w 3502370"/>
              <a:gd name="connsiteY3" fmla="*/ 1294408 h 1294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370" h="1294408">
                <a:moveTo>
                  <a:pt x="2241980" y="0"/>
                </a:moveTo>
                <a:lnTo>
                  <a:pt x="3502370" y="0"/>
                </a:lnTo>
                <a:lnTo>
                  <a:pt x="1260390" y="1294408"/>
                </a:lnTo>
                <a:lnTo>
                  <a:pt x="0" y="129440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任意形状 51"/>
          <p:cNvSpPr/>
          <p:nvPr/>
        </p:nvSpPr>
        <p:spPr>
          <a:xfrm>
            <a:off x="5276402" y="2786168"/>
            <a:ext cx="2771194" cy="1287522"/>
          </a:xfrm>
          <a:custGeom>
            <a:avLst/>
            <a:gdLst>
              <a:gd name="connsiteX0" fmla="*/ 2241980 w 2668045"/>
              <a:gd name="connsiteY0" fmla="*/ 0 h 1294408"/>
              <a:gd name="connsiteX1" fmla="*/ 2668045 w 2668045"/>
              <a:gd name="connsiteY1" fmla="*/ 0 h 1294408"/>
              <a:gd name="connsiteX2" fmla="*/ 426065 w 2668045"/>
              <a:gd name="connsiteY2" fmla="*/ 1294408 h 1294408"/>
              <a:gd name="connsiteX3" fmla="*/ 0 w 2668045"/>
              <a:gd name="connsiteY3" fmla="*/ 1294408 h 1294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8045" h="1294408">
                <a:moveTo>
                  <a:pt x="2241980" y="0"/>
                </a:moveTo>
                <a:lnTo>
                  <a:pt x="2668045" y="0"/>
                </a:lnTo>
                <a:lnTo>
                  <a:pt x="426065" y="1294408"/>
                </a:lnTo>
                <a:lnTo>
                  <a:pt x="0" y="129440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任意形状 53"/>
          <p:cNvSpPr/>
          <p:nvPr/>
        </p:nvSpPr>
        <p:spPr>
          <a:xfrm>
            <a:off x="4946758" y="2793054"/>
            <a:ext cx="2528540" cy="1287522"/>
          </a:xfrm>
          <a:custGeom>
            <a:avLst/>
            <a:gdLst>
              <a:gd name="connsiteX0" fmla="*/ 2241980 w 2434423"/>
              <a:gd name="connsiteY0" fmla="*/ 0 h 1294408"/>
              <a:gd name="connsiteX1" fmla="*/ 2434423 w 2434423"/>
              <a:gd name="connsiteY1" fmla="*/ 0 h 1294408"/>
              <a:gd name="connsiteX2" fmla="*/ 192443 w 2434423"/>
              <a:gd name="connsiteY2" fmla="*/ 1294408 h 1294408"/>
              <a:gd name="connsiteX3" fmla="*/ 0 w 2434423"/>
              <a:gd name="connsiteY3" fmla="*/ 1294408 h 1294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4423" h="1294408">
                <a:moveTo>
                  <a:pt x="2241980" y="0"/>
                </a:moveTo>
                <a:lnTo>
                  <a:pt x="2434423" y="0"/>
                </a:lnTo>
                <a:lnTo>
                  <a:pt x="192443" y="1294408"/>
                </a:lnTo>
                <a:lnTo>
                  <a:pt x="0" y="129440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3617289" y="3162835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告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78656" y="3162835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诉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328489" y="3162835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我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689856" y="3162835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您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039689" y="3162835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想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401056" y="3162835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要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750889" y="3162835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做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112256" y="3162835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什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462089" y="3162835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么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823456" y="3162835"/>
            <a:ext cx="476412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…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7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5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934012" y="3113357"/>
            <a:ext cx="6264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Leveraging modern desktop productivity</a:t>
            </a:r>
            <a:endParaRPr kumimoji="1"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grpSp>
        <p:nvGrpSpPr>
          <p:cNvPr id="22" name="组合 133"/>
          <p:cNvGrpSpPr/>
          <p:nvPr/>
        </p:nvGrpSpPr>
        <p:grpSpPr>
          <a:xfrm>
            <a:off x="2441027" y="2781796"/>
            <a:ext cx="7309946" cy="1294408"/>
            <a:chOff x="2441027" y="2781796"/>
            <a:chExt cx="7309946" cy="1294408"/>
          </a:xfrm>
        </p:grpSpPr>
        <p:sp>
          <p:nvSpPr>
            <p:cNvPr id="23" name="矩形 22"/>
            <p:cNvSpPr/>
            <p:nvPr/>
          </p:nvSpPr>
          <p:spPr>
            <a:xfrm>
              <a:off x="2441027" y="2781796"/>
              <a:ext cx="7309946" cy="1294408"/>
            </a:xfrm>
            <a:prstGeom prst="rect">
              <a:avLst/>
            </a:prstGeom>
            <a:solidFill>
              <a:srgbClr val="29579A"/>
            </a:solidFill>
            <a:effectLst>
              <a:outerShdw blurRad="101600" dist="635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2576951" y="2930077"/>
              <a:ext cx="7038098" cy="997846"/>
            </a:xfrm>
            <a:prstGeom prst="rect">
              <a:avLst/>
            </a:prstGeom>
            <a:solidFill>
              <a:srgbClr val="193C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2990105" y="3252589"/>
            <a:ext cx="323306" cy="474022"/>
            <a:chOff x="2990105" y="3252589"/>
            <a:chExt cx="323306" cy="474022"/>
          </a:xfrm>
        </p:grpSpPr>
        <p:sp>
          <p:nvSpPr>
            <p:cNvPr id="29" name="任意形状 38"/>
            <p:cNvSpPr/>
            <p:nvPr/>
          </p:nvSpPr>
          <p:spPr>
            <a:xfrm flipH="1" flipV="1">
              <a:off x="2990105" y="3252589"/>
              <a:ext cx="323306" cy="355729"/>
            </a:xfrm>
            <a:custGeom>
              <a:avLst/>
              <a:gdLst>
                <a:gd name="connsiteX0" fmla="*/ 198439 w 393702"/>
                <a:gd name="connsiteY0" fmla="*/ 433185 h 433185"/>
                <a:gd name="connsiteX1" fmla="*/ 196851 w 393702"/>
                <a:gd name="connsiteY1" fmla="*/ 432908 h 433185"/>
                <a:gd name="connsiteX2" fmla="*/ 195263 w 393702"/>
                <a:gd name="connsiteY2" fmla="*/ 433185 h 433185"/>
                <a:gd name="connsiteX3" fmla="*/ 0 w 393702"/>
                <a:gd name="connsiteY3" fmla="*/ 264270 h 433185"/>
                <a:gd name="connsiteX4" fmla="*/ 57191 w 393702"/>
                <a:gd name="connsiteY4" fmla="*/ 144829 h 433185"/>
                <a:gd name="connsiteX5" fmla="*/ 60198 w 393702"/>
                <a:gd name="connsiteY5" fmla="*/ 143075 h 433185"/>
                <a:gd name="connsiteX6" fmla="*/ 77044 w 393702"/>
                <a:gd name="connsiteY6" fmla="*/ 121444 h 433185"/>
                <a:gd name="connsiteX7" fmla="*/ 134938 w 393702"/>
                <a:gd name="connsiteY7" fmla="*/ 0 h 433185"/>
                <a:gd name="connsiteX8" fmla="*/ 196851 w 393702"/>
                <a:gd name="connsiteY8" fmla="*/ 0 h 433185"/>
                <a:gd name="connsiteX9" fmla="*/ 258764 w 393702"/>
                <a:gd name="connsiteY9" fmla="*/ 0 h 433185"/>
                <a:gd name="connsiteX10" fmla="*/ 316658 w 393702"/>
                <a:gd name="connsiteY10" fmla="*/ 121444 h 433185"/>
                <a:gd name="connsiteX11" fmla="*/ 333504 w 393702"/>
                <a:gd name="connsiteY11" fmla="*/ 143075 h 433185"/>
                <a:gd name="connsiteX12" fmla="*/ 336511 w 393702"/>
                <a:gd name="connsiteY12" fmla="*/ 144829 h 433185"/>
                <a:gd name="connsiteX13" fmla="*/ 393702 w 393702"/>
                <a:gd name="connsiteY13" fmla="*/ 264270 h 433185"/>
                <a:gd name="connsiteX14" fmla="*/ 198439 w 393702"/>
                <a:gd name="connsiteY14" fmla="*/ 433185 h 43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3702" h="433185">
                  <a:moveTo>
                    <a:pt x="198439" y="433185"/>
                  </a:moveTo>
                  <a:lnTo>
                    <a:pt x="196851" y="432908"/>
                  </a:lnTo>
                  <a:lnTo>
                    <a:pt x="195263" y="433185"/>
                  </a:lnTo>
                  <a:cubicBezTo>
                    <a:pt x="87422" y="433185"/>
                    <a:pt x="0" y="357559"/>
                    <a:pt x="0" y="264270"/>
                  </a:cubicBezTo>
                  <a:cubicBezTo>
                    <a:pt x="0" y="217626"/>
                    <a:pt x="21855" y="175397"/>
                    <a:pt x="57191" y="144829"/>
                  </a:cubicBezTo>
                  <a:lnTo>
                    <a:pt x="60198" y="143075"/>
                  </a:lnTo>
                  <a:lnTo>
                    <a:pt x="77044" y="121444"/>
                  </a:lnTo>
                  <a:cubicBezTo>
                    <a:pt x="106165" y="77391"/>
                    <a:pt x="110729" y="47625"/>
                    <a:pt x="134938" y="0"/>
                  </a:cubicBezTo>
                  <a:lnTo>
                    <a:pt x="196851" y="0"/>
                  </a:lnTo>
                  <a:lnTo>
                    <a:pt x="258764" y="0"/>
                  </a:lnTo>
                  <a:cubicBezTo>
                    <a:pt x="282973" y="47625"/>
                    <a:pt x="287537" y="77391"/>
                    <a:pt x="316658" y="121444"/>
                  </a:cubicBezTo>
                  <a:lnTo>
                    <a:pt x="333504" y="143075"/>
                  </a:lnTo>
                  <a:lnTo>
                    <a:pt x="336511" y="144829"/>
                  </a:lnTo>
                  <a:cubicBezTo>
                    <a:pt x="371847" y="175397"/>
                    <a:pt x="393702" y="217626"/>
                    <a:pt x="393702" y="264270"/>
                  </a:cubicBezTo>
                  <a:cubicBezTo>
                    <a:pt x="393702" y="357559"/>
                    <a:pt x="306280" y="433185"/>
                    <a:pt x="198439" y="433185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3067691" y="3661048"/>
              <a:ext cx="168133" cy="251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3096689" y="3701177"/>
              <a:ext cx="111417" cy="254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4" name="任意形状 47"/>
          <p:cNvSpPr/>
          <p:nvPr/>
        </p:nvSpPr>
        <p:spPr>
          <a:xfrm>
            <a:off x="5923909" y="2786168"/>
            <a:ext cx="3637774" cy="1287522"/>
          </a:xfrm>
          <a:custGeom>
            <a:avLst/>
            <a:gdLst>
              <a:gd name="connsiteX0" fmla="*/ 2241980 w 3502370"/>
              <a:gd name="connsiteY0" fmla="*/ 0 h 1294408"/>
              <a:gd name="connsiteX1" fmla="*/ 3502370 w 3502370"/>
              <a:gd name="connsiteY1" fmla="*/ 0 h 1294408"/>
              <a:gd name="connsiteX2" fmla="*/ 1260390 w 3502370"/>
              <a:gd name="connsiteY2" fmla="*/ 1294408 h 1294408"/>
              <a:gd name="connsiteX3" fmla="*/ 0 w 3502370"/>
              <a:gd name="connsiteY3" fmla="*/ 1294408 h 1294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370" h="1294408">
                <a:moveTo>
                  <a:pt x="2241980" y="0"/>
                </a:moveTo>
                <a:lnTo>
                  <a:pt x="3502370" y="0"/>
                </a:lnTo>
                <a:lnTo>
                  <a:pt x="1260390" y="1294408"/>
                </a:lnTo>
                <a:lnTo>
                  <a:pt x="0" y="129440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任意形状 51"/>
          <p:cNvSpPr/>
          <p:nvPr/>
        </p:nvSpPr>
        <p:spPr>
          <a:xfrm>
            <a:off x="5276402" y="2786168"/>
            <a:ext cx="2771194" cy="1287522"/>
          </a:xfrm>
          <a:custGeom>
            <a:avLst/>
            <a:gdLst>
              <a:gd name="connsiteX0" fmla="*/ 2241980 w 2668045"/>
              <a:gd name="connsiteY0" fmla="*/ 0 h 1294408"/>
              <a:gd name="connsiteX1" fmla="*/ 2668045 w 2668045"/>
              <a:gd name="connsiteY1" fmla="*/ 0 h 1294408"/>
              <a:gd name="connsiteX2" fmla="*/ 426065 w 2668045"/>
              <a:gd name="connsiteY2" fmla="*/ 1294408 h 1294408"/>
              <a:gd name="connsiteX3" fmla="*/ 0 w 2668045"/>
              <a:gd name="connsiteY3" fmla="*/ 1294408 h 1294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8045" h="1294408">
                <a:moveTo>
                  <a:pt x="2241980" y="0"/>
                </a:moveTo>
                <a:lnTo>
                  <a:pt x="2668045" y="0"/>
                </a:lnTo>
                <a:lnTo>
                  <a:pt x="426065" y="1294408"/>
                </a:lnTo>
                <a:lnTo>
                  <a:pt x="0" y="129440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任意形状 53"/>
          <p:cNvSpPr/>
          <p:nvPr/>
        </p:nvSpPr>
        <p:spPr>
          <a:xfrm>
            <a:off x="4946758" y="2793054"/>
            <a:ext cx="2528540" cy="1287522"/>
          </a:xfrm>
          <a:custGeom>
            <a:avLst/>
            <a:gdLst>
              <a:gd name="connsiteX0" fmla="*/ 2241980 w 2434423"/>
              <a:gd name="connsiteY0" fmla="*/ 0 h 1294408"/>
              <a:gd name="connsiteX1" fmla="*/ 2434423 w 2434423"/>
              <a:gd name="connsiteY1" fmla="*/ 0 h 1294408"/>
              <a:gd name="connsiteX2" fmla="*/ 192443 w 2434423"/>
              <a:gd name="connsiteY2" fmla="*/ 1294408 h 1294408"/>
              <a:gd name="connsiteX3" fmla="*/ 0 w 2434423"/>
              <a:gd name="connsiteY3" fmla="*/ 1294408 h 1294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4423" h="1294408">
                <a:moveTo>
                  <a:pt x="2241980" y="0"/>
                </a:moveTo>
                <a:lnTo>
                  <a:pt x="2434423" y="0"/>
                </a:lnTo>
                <a:lnTo>
                  <a:pt x="192443" y="1294408"/>
                </a:lnTo>
                <a:lnTo>
                  <a:pt x="0" y="129440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3624939" y="3176320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智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980538" y="3176320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能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333859" y="3176320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查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702158" y="3176320"/>
            <a:ext cx="54373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找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06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2" grpId="0"/>
      <p:bldP spid="33" grpId="0"/>
      <p:bldP spid="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4543925" y="-1445342"/>
            <a:ext cx="3395772" cy="3539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22"/>
          <p:cNvGrpSpPr/>
          <p:nvPr/>
        </p:nvGrpSpPr>
        <p:grpSpPr>
          <a:xfrm>
            <a:off x="2441027" y="2781796"/>
            <a:ext cx="7309946" cy="1294408"/>
            <a:chOff x="2441027" y="2781796"/>
            <a:chExt cx="7309946" cy="1294408"/>
          </a:xfrm>
        </p:grpSpPr>
        <p:sp>
          <p:nvSpPr>
            <p:cNvPr id="35" name="矩形 34"/>
            <p:cNvSpPr/>
            <p:nvPr/>
          </p:nvSpPr>
          <p:spPr>
            <a:xfrm>
              <a:off x="2441027" y="2781796"/>
              <a:ext cx="7309946" cy="1294408"/>
            </a:xfrm>
            <a:prstGeom prst="rect">
              <a:avLst/>
            </a:prstGeom>
            <a:solidFill>
              <a:srgbClr val="29579A"/>
            </a:solidFill>
            <a:effectLst>
              <a:outerShdw blurRad="101600" dist="635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2576951" y="2930077"/>
              <a:ext cx="7038098" cy="997846"/>
            </a:xfrm>
            <a:prstGeom prst="rect">
              <a:avLst/>
            </a:prstGeom>
            <a:solidFill>
              <a:srgbClr val="193C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3624940" y="3176320"/>
              <a:ext cx="1620957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kumimoji="1" lang="zh-CN" altLang="en-US" sz="28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智能查找</a:t>
              </a:r>
              <a:endParaRPr kumimoji="1" lang="zh-CN" altLang="en-US" sz="28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42" name="任意形状 41"/>
            <p:cNvSpPr/>
            <p:nvPr/>
          </p:nvSpPr>
          <p:spPr>
            <a:xfrm>
              <a:off x="5923909" y="2781796"/>
              <a:ext cx="3637774" cy="1287522"/>
            </a:xfrm>
            <a:custGeom>
              <a:avLst/>
              <a:gdLst>
                <a:gd name="connsiteX0" fmla="*/ 2241980 w 3502370"/>
                <a:gd name="connsiteY0" fmla="*/ 0 h 1294408"/>
                <a:gd name="connsiteX1" fmla="*/ 3502370 w 3502370"/>
                <a:gd name="connsiteY1" fmla="*/ 0 h 1294408"/>
                <a:gd name="connsiteX2" fmla="*/ 1260390 w 3502370"/>
                <a:gd name="connsiteY2" fmla="*/ 1294408 h 1294408"/>
                <a:gd name="connsiteX3" fmla="*/ 0 w 3502370"/>
                <a:gd name="connsiteY3" fmla="*/ 1294408 h 129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2370" h="1294408">
                  <a:moveTo>
                    <a:pt x="2241980" y="0"/>
                  </a:moveTo>
                  <a:lnTo>
                    <a:pt x="3502370" y="0"/>
                  </a:lnTo>
                  <a:lnTo>
                    <a:pt x="1260390" y="1294408"/>
                  </a:lnTo>
                  <a:lnTo>
                    <a:pt x="0" y="129440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任意形状 42"/>
            <p:cNvSpPr/>
            <p:nvPr/>
          </p:nvSpPr>
          <p:spPr>
            <a:xfrm>
              <a:off x="5276402" y="2781796"/>
              <a:ext cx="2771194" cy="1287522"/>
            </a:xfrm>
            <a:custGeom>
              <a:avLst/>
              <a:gdLst>
                <a:gd name="connsiteX0" fmla="*/ 2241980 w 2668045"/>
                <a:gd name="connsiteY0" fmla="*/ 0 h 1294408"/>
                <a:gd name="connsiteX1" fmla="*/ 2668045 w 2668045"/>
                <a:gd name="connsiteY1" fmla="*/ 0 h 1294408"/>
                <a:gd name="connsiteX2" fmla="*/ 426065 w 2668045"/>
                <a:gd name="connsiteY2" fmla="*/ 1294408 h 1294408"/>
                <a:gd name="connsiteX3" fmla="*/ 0 w 2668045"/>
                <a:gd name="connsiteY3" fmla="*/ 1294408 h 129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8045" h="1294408">
                  <a:moveTo>
                    <a:pt x="2241980" y="0"/>
                  </a:moveTo>
                  <a:lnTo>
                    <a:pt x="2668045" y="0"/>
                  </a:lnTo>
                  <a:lnTo>
                    <a:pt x="426065" y="1294408"/>
                  </a:lnTo>
                  <a:lnTo>
                    <a:pt x="0" y="129440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任意形状 43"/>
            <p:cNvSpPr/>
            <p:nvPr/>
          </p:nvSpPr>
          <p:spPr>
            <a:xfrm>
              <a:off x="4959458" y="2788682"/>
              <a:ext cx="2528540" cy="1287522"/>
            </a:xfrm>
            <a:custGeom>
              <a:avLst/>
              <a:gdLst>
                <a:gd name="connsiteX0" fmla="*/ 2241980 w 2434423"/>
                <a:gd name="connsiteY0" fmla="*/ 0 h 1294408"/>
                <a:gd name="connsiteX1" fmla="*/ 2434423 w 2434423"/>
                <a:gd name="connsiteY1" fmla="*/ 0 h 1294408"/>
                <a:gd name="connsiteX2" fmla="*/ 192443 w 2434423"/>
                <a:gd name="connsiteY2" fmla="*/ 1294408 h 1294408"/>
                <a:gd name="connsiteX3" fmla="*/ 0 w 2434423"/>
                <a:gd name="connsiteY3" fmla="*/ 1294408 h 129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4423" h="1294408">
                  <a:moveTo>
                    <a:pt x="2241980" y="0"/>
                  </a:moveTo>
                  <a:lnTo>
                    <a:pt x="2434423" y="0"/>
                  </a:lnTo>
                  <a:lnTo>
                    <a:pt x="192443" y="1294408"/>
                  </a:lnTo>
                  <a:lnTo>
                    <a:pt x="0" y="129440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5" name="组 34"/>
            <p:cNvGrpSpPr/>
            <p:nvPr/>
          </p:nvGrpSpPr>
          <p:grpSpPr>
            <a:xfrm>
              <a:off x="2990105" y="3252412"/>
              <a:ext cx="323306" cy="474022"/>
              <a:chOff x="2990105" y="3277126"/>
              <a:chExt cx="323306" cy="474022"/>
            </a:xfrm>
          </p:grpSpPr>
          <p:sp>
            <p:nvSpPr>
              <p:cNvPr id="46" name="任意形状 38"/>
              <p:cNvSpPr/>
              <p:nvPr/>
            </p:nvSpPr>
            <p:spPr>
              <a:xfrm flipH="1" flipV="1">
                <a:off x="2990105" y="3277126"/>
                <a:ext cx="323306" cy="355729"/>
              </a:xfrm>
              <a:custGeom>
                <a:avLst/>
                <a:gdLst>
                  <a:gd name="connsiteX0" fmla="*/ 198439 w 393702"/>
                  <a:gd name="connsiteY0" fmla="*/ 433185 h 433185"/>
                  <a:gd name="connsiteX1" fmla="*/ 196851 w 393702"/>
                  <a:gd name="connsiteY1" fmla="*/ 432908 h 433185"/>
                  <a:gd name="connsiteX2" fmla="*/ 195263 w 393702"/>
                  <a:gd name="connsiteY2" fmla="*/ 433185 h 433185"/>
                  <a:gd name="connsiteX3" fmla="*/ 0 w 393702"/>
                  <a:gd name="connsiteY3" fmla="*/ 264270 h 433185"/>
                  <a:gd name="connsiteX4" fmla="*/ 57191 w 393702"/>
                  <a:gd name="connsiteY4" fmla="*/ 144829 h 433185"/>
                  <a:gd name="connsiteX5" fmla="*/ 60198 w 393702"/>
                  <a:gd name="connsiteY5" fmla="*/ 143075 h 433185"/>
                  <a:gd name="connsiteX6" fmla="*/ 77044 w 393702"/>
                  <a:gd name="connsiteY6" fmla="*/ 121444 h 433185"/>
                  <a:gd name="connsiteX7" fmla="*/ 134938 w 393702"/>
                  <a:gd name="connsiteY7" fmla="*/ 0 h 433185"/>
                  <a:gd name="connsiteX8" fmla="*/ 196851 w 393702"/>
                  <a:gd name="connsiteY8" fmla="*/ 0 h 433185"/>
                  <a:gd name="connsiteX9" fmla="*/ 258764 w 393702"/>
                  <a:gd name="connsiteY9" fmla="*/ 0 h 433185"/>
                  <a:gd name="connsiteX10" fmla="*/ 316658 w 393702"/>
                  <a:gd name="connsiteY10" fmla="*/ 121444 h 433185"/>
                  <a:gd name="connsiteX11" fmla="*/ 333504 w 393702"/>
                  <a:gd name="connsiteY11" fmla="*/ 143075 h 433185"/>
                  <a:gd name="connsiteX12" fmla="*/ 336511 w 393702"/>
                  <a:gd name="connsiteY12" fmla="*/ 144829 h 433185"/>
                  <a:gd name="connsiteX13" fmla="*/ 393702 w 393702"/>
                  <a:gd name="connsiteY13" fmla="*/ 264270 h 433185"/>
                  <a:gd name="connsiteX14" fmla="*/ 198439 w 393702"/>
                  <a:gd name="connsiteY14" fmla="*/ 433185 h 433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93702" h="433185">
                    <a:moveTo>
                      <a:pt x="198439" y="433185"/>
                    </a:moveTo>
                    <a:lnTo>
                      <a:pt x="196851" y="432908"/>
                    </a:lnTo>
                    <a:lnTo>
                      <a:pt x="195263" y="433185"/>
                    </a:lnTo>
                    <a:cubicBezTo>
                      <a:pt x="87422" y="433185"/>
                      <a:pt x="0" y="357559"/>
                      <a:pt x="0" y="264270"/>
                    </a:cubicBezTo>
                    <a:cubicBezTo>
                      <a:pt x="0" y="217626"/>
                      <a:pt x="21855" y="175397"/>
                      <a:pt x="57191" y="144829"/>
                    </a:cubicBezTo>
                    <a:lnTo>
                      <a:pt x="60198" y="143075"/>
                    </a:lnTo>
                    <a:lnTo>
                      <a:pt x="77044" y="121444"/>
                    </a:lnTo>
                    <a:cubicBezTo>
                      <a:pt x="106165" y="77391"/>
                      <a:pt x="110729" y="47625"/>
                      <a:pt x="134938" y="0"/>
                    </a:cubicBezTo>
                    <a:lnTo>
                      <a:pt x="196851" y="0"/>
                    </a:lnTo>
                    <a:lnTo>
                      <a:pt x="258764" y="0"/>
                    </a:lnTo>
                    <a:cubicBezTo>
                      <a:pt x="282973" y="47625"/>
                      <a:pt x="287537" y="77391"/>
                      <a:pt x="316658" y="121444"/>
                    </a:cubicBezTo>
                    <a:lnTo>
                      <a:pt x="333504" y="143075"/>
                    </a:lnTo>
                    <a:lnTo>
                      <a:pt x="336511" y="144829"/>
                    </a:lnTo>
                    <a:cubicBezTo>
                      <a:pt x="371847" y="175397"/>
                      <a:pt x="393702" y="217626"/>
                      <a:pt x="393702" y="264270"/>
                    </a:cubicBezTo>
                    <a:cubicBezTo>
                      <a:pt x="393702" y="357559"/>
                      <a:pt x="306280" y="433185"/>
                      <a:pt x="198439" y="433185"/>
                    </a:cubicBezTo>
                    <a:close/>
                  </a:path>
                </a:pathLst>
              </a:cu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3067691" y="3685585"/>
                <a:ext cx="168133" cy="251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3096689" y="3725714"/>
                <a:ext cx="111417" cy="2543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47372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5441833" y="2774833"/>
            <a:ext cx="1308334" cy="1308334"/>
          </a:xfrm>
          <a:prstGeom prst="ellipse">
            <a:avLst/>
          </a:prstGeom>
          <a:solidFill>
            <a:srgbClr val="04CC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9" name="组 18"/>
          <p:cNvGrpSpPr/>
          <p:nvPr/>
        </p:nvGrpSpPr>
        <p:grpSpPr>
          <a:xfrm>
            <a:off x="2347121" y="1012445"/>
            <a:ext cx="7497759" cy="4849097"/>
            <a:chOff x="2347121" y="1012445"/>
            <a:chExt cx="7497759" cy="4849097"/>
          </a:xfrm>
        </p:grpSpPr>
        <p:grpSp>
          <p:nvGrpSpPr>
            <p:cNvPr id="2" name="组合 1"/>
            <p:cNvGrpSpPr/>
            <p:nvPr/>
          </p:nvGrpSpPr>
          <p:grpSpPr>
            <a:xfrm>
              <a:off x="2347121" y="1012445"/>
              <a:ext cx="7497759" cy="4849097"/>
              <a:chOff x="2347121" y="1012445"/>
              <a:chExt cx="7497759" cy="4849097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2347122" y="2215995"/>
                <a:ext cx="7497758" cy="3645547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101600" dist="63500" dir="5400000" sx="101000" sy="101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2347122" y="1430977"/>
                <a:ext cx="7497758" cy="78501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635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" name="矩形 4"/>
              <p:cNvSpPr/>
              <p:nvPr/>
            </p:nvSpPr>
            <p:spPr>
              <a:xfrm>
                <a:off x="2347122" y="1012445"/>
                <a:ext cx="7497758" cy="557000"/>
              </a:xfrm>
              <a:prstGeom prst="rect">
                <a:avLst/>
              </a:prstGeom>
              <a:solidFill>
                <a:srgbClr val="D24726"/>
              </a:solidFill>
              <a:ln>
                <a:noFill/>
              </a:ln>
              <a:effectLst>
                <a:outerShdw blurRad="63500" dist="381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2489887" y="1112245"/>
                <a:ext cx="172995" cy="160637"/>
              </a:xfrm>
              <a:prstGeom prst="rect">
                <a:avLst/>
              </a:prstGeom>
              <a:solidFill>
                <a:srgbClr val="B83B1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2686738" y="1112245"/>
                <a:ext cx="62556" cy="160637"/>
              </a:xfrm>
              <a:prstGeom prst="rect">
                <a:avLst/>
              </a:prstGeom>
              <a:solidFill>
                <a:srgbClr val="B83B1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2773150" y="1110974"/>
                <a:ext cx="62556" cy="160637"/>
              </a:xfrm>
              <a:prstGeom prst="rect">
                <a:avLst/>
              </a:prstGeom>
              <a:solidFill>
                <a:srgbClr val="B83B1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9" name="图片 8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V="1">
                <a:off x="9173981" y="1168028"/>
                <a:ext cx="87108" cy="16959"/>
              </a:xfrm>
              <a:prstGeom prst="rect">
                <a:avLst/>
              </a:prstGeom>
            </p:spPr>
          </p:pic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9388214" y="1129485"/>
                <a:ext cx="94046" cy="94046"/>
              </a:xfrm>
              <a:prstGeom prst="rect">
                <a:avLst/>
              </a:prstGeom>
            </p:spPr>
          </p:pic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9609384" y="1129099"/>
                <a:ext cx="94817" cy="94817"/>
              </a:xfrm>
              <a:prstGeom prst="rect">
                <a:avLst/>
              </a:prstGeom>
            </p:spPr>
          </p:pic>
          <p:sp>
            <p:nvSpPr>
              <p:cNvPr id="12" name="文本框 11"/>
              <p:cNvSpPr txBox="1"/>
              <p:nvPr/>
            </p:nvSpPr>
            <p:spPr>
              <a:xfrm>
                <a:off x="5073956" y="1029012"/>
                <a:ext cx="2076014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kumimoji="1" lang="en-US" altLang="zh-CN" sz="1200" dirty="0" smtClean="0">
                    <a:solidFill>
                      <a:schemeClr val="bg1"/>
                    </a:solidFill>
                  </a:rPr>
                  <a:t>Presentation</a:t>
                </a:r>
                <a:r>
                  <a:rPr kumimoji="1" lang="zh-CN" altLang="en-US" sz="1200" dirty="0">
                    <a:solidFill>
                      <a:schemeClr val="bg1"/>
                    </a:solidFill>
                  </a:rPr>
                  <a:t> </a:t>
                </a:r>
                <a:r>
                  <a:rPr kumimoji="1" lang="en-US" altLang="zh-CN" sz="1200" dirty="0" smtClean="0">
                    <a:solidFill>
                      <a:schemeClr val="bg1"/>
                    </a:solidFill>
                  </a:rPr>
                  <a:t>-</a:t>
                </a:r>
                <a:r>
                  <a:rPr kumimoji="1" lang="zh-CN" altLang="en-US" sz="1200" dirty="0" smtClean="0">
                    <a:solidFill>
                      <a:schemeClr val="bg1"/>
                    </a:solidFill>
                  </a:rPr>
                  <a:t> </a:t>
                </a:r>
                <a:r>
                  <a:rPr kumimoji="1" lang="en-US" altLang="zh-CN" sz="1200" dirty="0" smtClean="0">
                    <a:solidFill>
                      <a:schemeClr val="bg1"/>
                    </a:solidFill>
                  </a:rPr>
                  <a:t>PowerPoint</a:t>
                </a:r>
                <a:endParaRPr kumimoji="1" lang="zh-CN" altLang="en-US" sz="1200" dirty="0" smtClean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2347121" y="2215994"/>
                <a:ext cx="1378718" cy="3645547"/>
              </a:xfrm>
              <a:prstGeom prst="rect">
                <a:avLst/>
              </a:prstGeom>
              <a:solidFill>
                <a:schemeClr val="bg1">
                  <a:lumMod val="50000"/>
                  <a:alpha val="2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489887" y="2392276"/>
                <a:ext cx="1040802" cy="617390"/>
              </a:xfrm>
              <a:prstGeom prst="rect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8" name="组 17"/>
            <p:cNvGrpSpPr/>
            <p:nvPr/>
          </p:nvGrpSpPr>
          <p:grpSpPr>
            <a:xfrm>
              <a:off x="4254529" y="2543873"/>
              <a:ext cx="5006560" cy="2969824"/>
              <a:chOff x="4254529" y="2543873"/>
              <a:chExt cx="5006560" cy="2969824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4254529" y="2543873"/>
                <a:ext cx="5006560" cy="29698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4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98541" y="2704611"/>
                <a:ext cx="4718536" cy="264834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39513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10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100" fill="hold"/>
                                        <p:tgtEl>
                                          <p:spTgt spid="19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100" fill="hold"/>
                                        <p:tgtEl>
                                          <p:spTgt spid="17"/>
                                        </p:tgtEl>
                                      </p:cBhvr>
                                      <p:by x="1500000" y="15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CC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347122" y="2215995"/>
            <a:ext cx="7497758" cy="364554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101600" dist="635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8" name="组 27"/>
          <p:cNvGrpSpPr/>
          <p:nvPr/>
        </p:nvGrpSpPr>
        <p:grpSpPr>
          <a:xfrm>
            <a:off x="4254529" y="2543873"/>
            <a:ext cx="5006560" cy="2969824"/>
            <a:chOff x="4254529" y="2543873"/>
            <a:chExt cx="5006560" cy="2969824"/>
          </a:xfrm>
        </p:grpSpPr>
        <p:sp>
          <p:nvSpPr>
            <p:cNvPr id="29" name="矩形 28"/>
            <p:cNvSpPr/>
            <p:nvPr/>
          </p:nvSpPr>
          <p:spPr>
            <a:xfrm>
              <a:off x="4254529" y="2543873"/>
              <a:ext cx="5006560" cy="29698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8541" y="2704611"/>
              <a:ext cx="4718536" cy="2648348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2347122" y="1430977"/>
            <a:ext cx="7497758" cy="7850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347122" y="1012445"/>
            <a:ext cx="7497758" cy="557000"/>
          </a:xfrm>
          <a:prstGeom prst="rect">
            <a:avLst/>
          </a:prstGeom>
          <a:solidFill>
            <a:srgbClr val="D24726"/>
          </a:solidFill>
          <a:ln>
            <a:noFill/>
          </a:ln>
          <a:effectLst>
            <a:outerShdw blurRad="635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489887" y="1112245"/>
            <a:ext cx="172995" cy="160637"/>
          </a:xfrm>
          <a:prstGeom prst="rect">
            <a:avLst/>
          </a:prstGeom>
          <a:solidFill>
            <a:srgbClr val="B83B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686738" y="1112245"/>
            <a:ext cx="62556" cy="160637"/>
          </a:xfrm>
          <a:prstGeom prst="rect">
            <a:avLst/>
          </a:prstGeom>
          <a:solidFill>
            <a:srgbClr val="B83B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773150" y="1110974"/>
            <a:ext cx="62556" cy="160637"/>
          </a:xfrm>
          <a:prstGeom prst="rect">
            <a:avLst/>
          </a:prstGeom>
          <a:solidFill>
            <a:srgbClr val="B83B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9173981" y="1168028"/>
            <a:ext cx="87108" cy="1695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9388214" y="1129485"/>
            <a:ext cx="94046" cy="9404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9609384" y="1129099"/>
            <a:ext cx="94817" cy="94817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073956" y="1029012"/>
            <a:ext cx="207601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zh-CN" sz="1200" dirty="0" smtClean="0">
                <a:solidFill>
                  <a:schemeClr val="bg1"/>
                </a:solidFill>
              </a:rPr>
              <a:t>Presentation</a:t>
            </a:r>
            <a:r>
              <a:rPr kumimoji="1" lang="zh-CN" altLang="en-US" sz="1200" dirty="0">
                <a:solidFill>
                  <a:schemeClr val="bg1"/>
                </a:solidFill>
              </a:rPr>
              <a:t> </a:t>
            </a:r>
            <a:r>
              <a:rPr kumimoji="1" lang="en-US" altLang="zh-CN" sz="1200" dirty="0" smtClean="0">
                <a:solidFill>
                  <a:schemeClr val="bg1"/>
                </a:solidFill>
              </a:rPr>
              <a:t>-</a:t>
            </a:r>
            <a:r>
              <a:rPr kumimoji="1" lang="zh-CN" altLang="en-US" sz="12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1200" dirty="0" smtClean="0">
                <a:solidFill>
                  <a:schemeClr val="bg1"/>
                </a:solidFill>
              </a:rPr>
              <a:t>PowerPoint</a:t>
            </a:r>
            <a:endParaRPr kumimoji="1" lang="zh-CN" altLang="en-US" sz="1200" dirty="0" smtClean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347121" y="2215994"/>
            <a:ext cx="1378718" cy="3645547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2320929" y="2229642"/>
            <a:ext cx="1209760" cy="3645547"/>
          </a:xfrm>
          <a:prstGeom prst="rect">
            <a:avLst/>
          </a:prstGeom>
          <a:solidFill>
            <a:schemeClr val="bg1">
              <a:lumMod val="50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489887" y="2392276"/>
            <a:ext cx="1040802" cy="61739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881992" y="3767175"/>
            <a:ext cx="17516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2800" dirty="0">
                <a:latin typeface="Segoe UI Light" charset="0"/>
                <a:ea typeface="Segoe UI Light" charset="0"/>
                <a:cs typeface="Segoe UI Light" charset="0"/>
              </a:rPr>
              <a:t>Zebra</a:t>
            </a:r>
            <a:r>
              <a:rPr kumimoji="1" lang="zh-CN" altLang="en-US" sz="2800" dirty="0"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1" lang="en-US" altLang="zh-CN" sz="2800" dirty="0">
                <a:latin typeface="Segoe UI Light" charset="0"/>
                <a:ea typeface="Segoe UI Light" charset="0"/>
                <a:cs typeface="Segoe UI Light" charset="0"/>
              </a:rPr>
              <a:t>bird</a:t>
            </a:r>
            <a:endParaRPr kumimoji="1" lang="zh-CN" altLang="en-US" sz="2800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881991" y="3766894"/>
            <a:ext cx="1751633" cy="523220"/>
          </a:xfrm>
          <a:prstGeom prst="rect">
            <a:avLst/>
          </a:prstGeom>
          <a:solidFill>
            <a:srgbClr val="0377DA"/>
          </a:solidFill>
        </p:spPr>
        <p:txBody>
          <a:bodyPr wrap="none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Zebra</a:t>
            </a:r>
            <a:r>
              <a:rPr kumimoji="1" lang="zh-CN" altLang="en-US" sz="2800" dirty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1" lang="en-US" altLang="zh-CN" sz="2800" dirty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bird</a:t>
            </a:r>
            <a:endParaRPr kumimoji="1" lang="zh-CN" altLang="en-US" sz="2800" dirty="0">
              <a:solidFill>
                <a:schemeClr val="bg1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489887" y="1706337"/>
            <a:ext cx="1235952" cy="4453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0" name="组 19"/>
          <p:cNvGrpSpPr/>
          <p:nvPr/>
        </p:nvGrpSpPr>
        <p:grpSpPr>
          <a:xfrm>
            <a:off x="2616787" y="1791752"/>
            <a:ext cx="1051567" cy="276999"/>
            <a:chOff x="912464" y="1230009"/>
            <a:chExt cx="1450070" cy="381971"/>
          </a:xfrm>
        </p:grpSpPr>
        <p:grpSp>
          <p:nvGrpSpPr>
            <p:cNvPr id="21" name="组 20"/>
            <p:cNvGrpSpPr/>
            <p:nvPr/>
          </p:nvGrpSpPr>
          <p:grpSpPr>
            <a:xfrm>
              <a:off x="912464" y="1251986"/>
              <a:ext cx="342993" cy="342993"/>
              <a:chOff x="1666369" y="1103799"/>
              <a:chExt cx="3642611" cy="3642611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2538484" y="1473959"/>
                <a:ext cx="2388358" cy="238835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66369" y="1103799"/>
                <a:ext cx="3642611" cy="3642611"/>
              </a:xfrm>
              <a:prstGeom prst="rect">
                <a:avLst/>
              </a:prstGeom>
            </p:spPr>
          </p:pic>
        </p:grpSp>
        <p:sp>
          <p:nvSpPr>
            <p:cNvPr id="22" name="文本框 21"/>
            <p:cNvSpPr txBox="1"/>
            <p:nvPr/>
          </p:nvSpPr>
          <p:spPr>
            <a:xfrm>
              <a:off x="1259063" y="1230009"/>
              <a:ext cx="1103471" cy="381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智能查找</a:t>
              </a:r>
              <a:endParaRPr kumimoji="1"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0" t="19999" b="7763"/>
          <a:stretch/>
        </p:blipFill>
        <p:spPr>
          <a:xfrm>
            <a:off x="9844880" y="2229642"/>
            <a:ext cx="2092281" cy="3631899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-9525" y="0"/>
            <a:ext cx="12211050" cy="6858000"/>
          </a:xfrm>
          <a:prstGeom prst="rect">
            <a:avLst/>
          </a:prstGeom>
          <a:solidFill>
            <a:srgbClr val="217346"/>
          </a:solidFill>
          <a:ln>
            <a:noFill/>
          </a:ln>
          <a:effectLst>
            <a:outerShdw blurRad="101600" dist="127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7495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0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6" presetClass="emph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3" dur="10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2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10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fill="hold" grpId="2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0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4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 tmFilter="0,0; .5, 1; 1, 1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32" presetID="22" presetClass="entr" presetSubtype="8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6" presetID="6" presetClass="emp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37" dur="50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80000" y="8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8" presetID="0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5.55112E-17 L -0.00677 -0.00139 " pathEditMode="relative" rAng="0" ptsTypes="AA">
                                          <p:cBhvr>
                                            <p:cTn id="3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39" y="-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Abs val="0"/>
                                      </p:iterate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49" presetID="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0" dur="5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70000" y="7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0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125E-6 1.48148E-6 L -0.0875 0.00116 " pathEditMode="relative" rAng="0" ptsTypes="AA">
                                          <p:cBhvr>
                                            <p:cTn id="5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375" y="4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50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70000" y="7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0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125E-6 1.48148E-6 L -0.09519 0.00116 " pathEditMode="relative" rAng="0" ptsTypes="AA">
                                          <p:cBhvr>
                                            <p:cTn id="5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766" y="4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5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35" presetClass="path" presetSubtype="0" fill="hold" nodeType="withEffect" p14:presetBounceEnd="75714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4.81481E-6 L -0.17162 -4.81481E-6 " pathEditMode="relative" rAng="0" ptsTypes="AA" p14:bounceEnd="75714">
                                          <p:cBhvr>
                                            <p:cTn id="6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581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64" presetID="2" presetClass="entr" presetSubtype="2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25" grpId="0" animBg="1"/>
          <p:bldP spid="14" grpId="0" animBg="1"/>
          <p:bldP spid="14" grpId="1" animBg="1"/>
          <p:bldP spid="16" grpId="0"/>
          <p:bldP spid="16" grpId="1"/>
          <p:bldP spid="18" grpId="0" animBg="1"/>
          <p:bldP spid="18" grpId="1" animBg="1"/>
          <p:bldP spid="18" grpId="2" animBg="1"/>
          <p:bldP spid="19" grpId="0" animBg="1"/>
          <p:bldP spid="19" grpId="1" animBg="1"/>
          <p:bldP spid="19" grpId="2" animBg="1"/>
          <p:bldP spid="2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0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6" presetClass="emph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3" dur="10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2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10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fill="hold" grpId="2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0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90000" y="9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4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 tmFilter="0,0; .5, 1; 1, 1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32" presetID="22" presetClass="entr" presetSubtype="8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6" presetID="6" presetClass="emph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37" dur="50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80000" y="8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8" presetID="0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5.55112E-17 L -0.00677 -0.00139 " pathEditMode="relative" rAng="0" ptsTypes="AA">
                                          <p:cBhvr>
                                            <p:cTn id="3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39" y="-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1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Abs val="0"/>
                                      </p:iterate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49" presetID="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0" dur="5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70000" y="7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0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125E-6 1.48148E-6 L -0.0875 0.00116 " pathEditMode="relative" rAng="0" ptsTypes="AA">
                                          <p:cBhvr>
                                            <p:cTn id="5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375" y="4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50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70000" y="7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0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125E-6 1.48148E-6 L -0.09519 0.00116 " pathEditMode="relative" rAng="0" ptsTypes="AA">
                                          <p:cBhvr>
                                            <p:cTn id="5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766" y="4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5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35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8.33333E-7 -4.81481E-6 L -0.17162 -4.81481E-6 " pathEditMode="relative" rAng="0" ptsTypes="AA">
                                          <p:cBhvr>
                                            <p:cTn id="6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581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64" presetID="2" presetClass="entr" presetSubtype="2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25" grpId="0" animBg="1"/>
          <p:bldP spid="14" grpId="0" animBg="1"/>
          <p:bldP spid="14" grpId="1" animBg="1"/>
          <p:bldP spid="16" grpId="0"/>
          <p:bldP spid="16" grpId="1"/>
          <p:bldP spid="18" grpId="0" animBg="1"/>
          <p:bldP spid="18" grpId="1" animBg="1"/>
          <p:bldP spid="18" grpId="2" animBg="1"/>
          <p:bldP spid="19" grpId="0" animBg="1"/>
          <p:bldP spid="19" grpId="1" animBg="1"/>
          <p:bldP spid="19" grpId="2" animBg="1"/>
          <p:bldP spid="27" grpId="0" animBg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699371"/>
            <a:ext cx="12175837" cy="51473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101600" dist="635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590953"/>
            <a:ext cx="12175837" cy="11084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75837" cy="786465"/>
          </a:xfrm>
          <a:prstGeom prst="rect">
            <a:avLst/>
          </a:prstGeom>
          <a:solidFill>
            <a:srgbClr val="217346"/>
          </a:solidFill>
          <a:ln>
            <a:noFill/>
          </a:ln>
          <a:effectLst>
            <a:outerShdw blurRad="635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31840" y="140914"/>
            <a:ext cx="280932" cy="226814"/>
          </a:xfrm>
          <a:prstGeom prst="rect">
            <a:avLst/>
          </a:prstGeom>
          <a:solidFill>
            <a:srgbClr val="0A6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51513" y="140914"/>
            <a:ext cx="101587" cy="226814"/>
          </a:xfrm>
          <a:prstGeom prst="rect">
            <a:avLst/>
          </a:prstGeom>
          <a:solidFill>
            <a:srgbClr val="0A6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91840" y="139120"/>
            <a:ext cx="101587" cy="226814"/>
          </a:xfrm>
          <a:prstGeom prst="rect">
            <a:avLst/>
          </a:prstGeom>
          <a:solidFill>
            <a:srgbClr val="0A6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11086344" y="219678"/>
            <a:ext cx="141457" cy="2394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11434243" y="165256"/>
            <a:ext cx="152724" cy="13279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11793408" y="164711"/>
            <a:ext cx="153976" cy="133878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353606" y="23392"/>
            <a:ext cx="1520458" cy="39111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kumimoji="1" lang="en-US" altLang="zh-CN" sz="1200" dirty="0" smtClean="0">
                <a:solidFill>
                  <a:schemeClr val="bg1"/>
                </a:solidFill>
              </a:rPr>
              <a:t>Book</a:t>
            </a:r>
            <a:r>
              <a:rPr kumimoji="1" lang="zh-CN" altLang="en-US" sz="12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1200" dirty="0" smtClean="0">
                <a:solidFill>
                  <a:schemeClr val="bg1"/>
                </a:solidFill>
              </a:rPr>
              <a:t>-</a:t>
            </a:r>
            <a:r>
              <a:rPr kumimoji="1" lang="zh-CN" altLang="en-US" sz="12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1200" dirty="0" smtClean="0">
                <a:solidFill>
                  <a:schemeClr val="bg1"/>
                </a:solidFill>
              </a:rPr>
              <a:t>Excel</a:t>
            </a:r>
            <a:endParaRPr kumimoji="1" lang="zh-CN" altLang="en-US" sz="1200" dirty="0" smtClean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" y="1693752"/>
            <a:ext cx="551511" cy="4765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551513" y="2170329"/>
            <a:ext cx="11624324" cy="46764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520683" y="2170326"/>
            <a:ext cx="969168" cy="4676431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459020" y="2181569"/>
            <a:ext cx="969168" cy="4676431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397357" y="2181568"/>
            <a:ext cx="969168" cy="4676431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7335695" y="2181567"/>
            <a:ext cx="969168" cy="4676431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9268331" y="2170327"/>
            <a:ext cx="969168" cy="4676431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1206669" y="2170326"/>
            <a:ext cx="969168" cy="4676431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503019" y="2163900"/>
            <a:ext cx="11688981" cy="355149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86856" y="2876850"/>
            <a:ext cx="11688981" cy="355149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503019" y="3589799"/>
            <a:ext cx="11688981" cy="355149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503019" y="4302749"/>
            <a:ext cx="11688981" cy="355149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503019" y="5015700"/>
            <a:ext cx="11688981" cy="355149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503019" y="5728650"/>
            <a:ext cx="11688981" cy="355149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503019" y="6460871"/>
            <a:ext cx="11688981" cy="355149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753445" y="1216918"/>
            <a:ext cx="8685110" cy="490221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47518" y="364937"/>
            <a:ext cx="51347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全新的 </a:t>
            </a:r>
            <a:r>
              <a:rPr kumimoji="1" lang="en-US" altLang="zh-CN" sz="4000" dirty="0" smtClean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1" lang="zh-CN" altLang="en-US" sz="4000" dirty="0" smtClean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1" lang="zh-CN" altLang="en-US" sz="40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推荐图表</a:t>
            </a:r>
          </a:p>
        </p:txBody>
      </p:sp>
      <p:sp>
        <p:nvSpPr>
          <p:cNvPr id="100" name="矩形 99"/>
          <p:cNvSpPr/>
          <p:nvPr/>
        </p:nvSpPr>
        <p:spPr>
          <a:xfrm>
            <a:off x="7786520" y="1955890"/>
            <a:ext cx="2219471" cy="143689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2183859" y="1952786"/>
            <a:ext cx="2217199" cy="144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284326" y="2592599"/>
            <a:ext cx="191755" cy="762962"/>
          </a:xfrm>
          <a:prstGeom prst="rect">
            <a:avLst/>
          </a:prstGeom>
          <a:solidFill>
            <a:schemeClr val="accent3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3326902" y="2342969"/>
            <a:ext cx="191755" cy="995554"/>
          </a:xfrm>
          <a:prstGeom prst="rect">
            <a:avLst/>
          </a:prstGeom>
          <a:solidFill>
            <a:schemeClr val="accent3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4" name="矩形 173"/>
          <p:cNvSpPr/>
          <p:nvPr/>
        </p:nvSpPr>
        <p:spPr>
          <a:xfrm>
            <a:off x="4108835" y="2230102"/>
            <a:ext cx="191755" cy="1125459"/>
          </a:xfrm>
          <a:prstGeom prst="rect">
            <a:avLst/>
          </a:prstGeom>
          <a:solidFill>
            <a:schemeClr val="accent3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5" name="矩形 174"/>
          <p:cNvSpPr/>
          <p:nvPr/>
        </p:nvSpPr>
        <p:spPr>
          <a:xfrm>
            <a:off x="2544970" y="2395352"/>
            <a:ext cx="191755" cy="234471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6" name="矩形 175"/>
          <p:cNvSpPr/>
          <p:nvPr/>
        </p:nvSpPr>
        <p:spPr>
          <a:xfrm>
            <a:off x="2805614" y="2046473"/>
            <a:ext cx="191755" cy="328259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7" name="矩形 176"/>
          <p:cNvSpPr/>
          <p:nvPr/>
        </p:nvSpPr>
        <p:spPr>
          <a:xfrm>
            <a:off x="3066258" y="2046473"/>
            <a:ext cx="191755" cy="328259"/>
          </a:xfrm>
          <a:prstGeom prst="rect">
            <a:avLst/>
          </a:pr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8" name="矩形 177"/>
          <p:cNvSpPr/>
          <p:nvPr/>
        </p:nvSpPr>
        <p:spPr>
          <a:xfrm>
            <a:off x="3587546" y="2267326"/>
            <a:ext cx="191755" cy="468941"/>
          </a:xfrm>
          <a:prstGeom prst="rect">
            <a:avLst/>
          </a:prstGeom>
          <a:solidFill>
            <a:schemeClr val="accent2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9" name="矩形 178"/>
          <p:cNvSpPr/>
          <p:nvPr/>
        </p:nvSpPr>
        <p:spPr>
          <a:xfrm>
            <a:off x="3848189" y="2267326"/>
            <a:ext cx="191755" cy="468941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0" name="文本框 179"/>
          <p:cNvSpPr txBox="1"/>
          <p:nvPr/>
        </p:nvSpPr>
        <p:spPr>
          <a:xfrm>
            <a:off x="2093312" y="1553482"/>
            <a:ext cx="1506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瀑布图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81" name="矩形 180"/>
          <p:cNvSpPr/>
          <p:nvPr/>
        </p:nvSpPr>
        <p:spPr>
          <a:xfrm>
            <a:off x="2164413" y="4237638"/>
            <a:ext cx="2213536" cy="144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2" name="矩形 181"/>
          <p:cNvSpPr/>
          <p:nvPr/>
        </p:nvSpPr>
        <p:spPr>
          <a:xfrm>
            <a:off x="2280570" y="5310334"/>
            <a:ext cx="339477" cy="161931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2607914" y="5081497"/>
            <a:ext cx="339477" cy="390768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2935258" y="4681734"/>
            <a:ext cx="339477" cy="790531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5" name="矩形 184"/>
          <p:cNvSpPr/>
          <p:nvPr/>
        </p:nvSpPr>
        <p:spPr>
          <a:xfrm>
            <a:off x="3262602" y="4542859"/>
            <a:ext cx="339477" cy="929406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6" name="矩形 185"/>
          <p:cNvSpPr/>
          <p:nvPr/>
        </p:nvSpPr>
        <p:spPr>
          <a:xfrm>
            <a:off x="3917291" y="5310334"/>
            <a:ext cx="339477" cy="161931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3603460" y="5081497"/>
            <a:ext cx="339477" cy="390768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8" name="文本框 187"/>
          <p:cNvSpPr txBox="1"/>
          <p:nvPr/>
        </p:nvSpPr>
        <p:spPr>
          <a:xfrm>
            <a:off x="2093312" y="3829941"/>
            <a:ext cx="1506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直方图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4856219" y="1952786"/>
            <a:ext cx="2160000" cy="144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5087992" y="2807940"/>
            <a:ext cx="421045" cy="441712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5505667" y="2671589"/>
            <a:ext cx="421045" cy="578063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192" name="矩形 191"/>
          <p:cNvSpPr/>
          <p:nvPr/>
        </p:nvSpPr>
        <p:spPr>
          <a:xfrm>
            <a:off x="5923342" y="2519365"/>
            <a:ext cx="421045" cy="730287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6345302" y="2395351"/>
            <a:ext cx="421045" cy="854301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4" name="任意形状 193"/>
          <p:cNvSpPr/>
          <p:nvPr/>
        </p:nvSpPr>
        <p:spPr>
          <a:xfrm>
            <a:off x="5257423" y="2148998"/>
            <a:ext cx="1430966" cy="728091"/>
          </a:xfrm>
          <a:custGeom>
            <a:avLst/>
            <a:gdLst>
              <a:gd name="connsiteX0" fmla="*/ 0 w 1201003"/>
              <a:gd name="connsiteY0" fmla="*/ 614150 h 614150"/>
              <a:gd name="connsiteX1" fmla="*/ 341194 w 1201003"/>
              <a:gd name="connsiteY1" fmla="*/ 245660 h 614150"/>
              <a:gd name="connsiteX2" fmla="*/ 736979 w 1201003"/>
              <a:gd name="connsiteY2" fmla="*/ 68239 h 614150"/>
              <a:gd name="connsiteX3" fmla="*/ 1201003 w 1201003"/>
              <a:gd name="connsiteY3" fmla="*/ 0 h 614150"/>
              <a:gd name="connsiteX4" fmla="*/ 1201003 w 1201003"/>
              <a:gd name="connsiteY4" fmla="*/ 0 h 614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1003" h="614150">
                <a:moveTo>
                  <a:pt x="0" y="614150"/>
                </a:moveTo>
                <a:lnTo>
                  <a:pt x="341194" y="245660"/>
                </a:lnTo>
                <a:lnTo>
                  <a:pt x="736979" y="68239"/>
                </a:lnTo>
                <a:lnTo>
                  <a:pt x="1201003" y="0"/>
                </a:lnTo>
                <a:lnTo>
                  <a:pt x="1201003" y="0"/>
                </a:lnTo>
              </a:path>
            </a:pathLst>
          </a:cu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4772678" y="1553482"/>
            <a:ext cx="1506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排列图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4869333" y="4237638"/>
            <a:ext cx="2436472" cy="144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97" name="组合 1"/>
          <p:cNvGrpSpPr/>
          <p:nvPr/>
        </p:nvGrpSpPr>
        <p:grpSpPr>
          <a:xfrm>
            <a:off x="5126355" y="4849817"/>
            <a:ext cx="369561" cy="491782"/>
            <a:chOff x="5262149" y="4465210"/>
            <a:chExt cx="369561" cy="491782"/>
          </a:xfrm>
        </p:grpSpPr>
        <p:cxnSp>
          <p:nvCxnSpPr>
            <p:cNvPr id="199" name="直线连接符 198"/>
            <p:cNvCxnSpPr/>
            <p:nvPr/>
          </p:nvCxnSpPr>
          <p:spPr>
            <a:xfrm flipV="1">
              <a:off x="5447688" y="4474591"/>
              <a:ext cx="0" cy="4824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线连接符 199"/>
            <p:cNvCxnSpPr/>
            <p:nvPr/>
          </p:nvCxnSpPr>
          <p:spPr>
            <a:xfrm flipV="1">
              <a:off x="5569863" y="4465210"/>
              <a:ext cx="0" cy="4824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1" name="矩形 200"/>
            <p:cNvSpPr/>
            <p:nvPr/>
          </p:nvSpPr>
          <p:spPr>
            <a:xfrm>
              <a:off x="5262149" y="4595735"/>
              <a:ext cx="123694" cy="241072"/>
            </a:xfrm>
            <a:prstGeom prst="rect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2" name="矩形 201"/>
            <p:cNvSpPr/>
            <p:nvPr/>
          </p:nvSpPr>
          <p:spPr>
            <a:xfrm>
              <a:off x="5385842" y="4566512"/>
              <a:ext cx="123694" cy="241072"/>
            </a:xfrm>
            <a:prstGeom prst="rect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3" name="矩形 202"/>
            <p:cNvSpPr/>
            <p:nvPr/>
          </p:nvSpPr>
          <p:spPr>
            <a:xfrm>
              <a:off x="5508016" y="4566512"/>
              <a:ext cx="123694" cy="241072"/>
            </a:xfrm>
            <a:prstGeom prst="rect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4" name="组合 11"/>
          <p:cNvGrpSpPr/>
          <p:nvPr/>
        </p:nvGrpSpPr>
        <p:grpSpPr>
          <a:xfrm>
            <a:off x="5908365" y="4634733"/>
            <a:ext cx="369562" cy="890504"/>
            <a:chOff x="6044159" y="4250126"/>
            <a:chExt cx="369562" cy="890504"/>
          </a:xfrm>
        </p:grpSpPr>
        <p:cxnSp>
          <p:nvCxnSpPr>
            <p:cNvPr id="205" name="直线连接符 204"/>
            <p:cNvCxnSpPr/>
            <p:nvPr/>
          </p:nvCxnSpPr>
          <p:spPr>
            <a:xfrm flipV="1">
              <a:off x="6106006" y="4434083"/>
              <a:ext cx="0" cy="70654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线连接符 205"/>
            <p:cNvCxnSpPr/>
            <p:nvPr/>
          </p:nvCxnSpPr>
          <p:spPr>
            <a:xfrm flipV="1">
              <a:off x="6229699" y="4541470"/>
              <a:ext cx="0" cy="949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线连接符 206"/>
            <p:cNvCxnSpPr/>
            <p:nvPr/>
          </p:nvCxnSpPr>
          <p:spPr>
            <a:xfrm flipV="1">
              <a:off x="6351873" y="4250126"/>
              <a:ext cx="0" cy="18395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矩形 207"/>
            <p:cNvSpPr/>
            <p:nvPr/>
          </p:nvSpPr>
          <p:spPr>
            <a:xfrm>
              <a:off x="6044159" y="4624957"/>
              <a:ext cx="123694" cy="241072"/>
            </a:xfrm>
            <a:prstGeom prst="rect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9" name="矩形 208"/>
            <p:cNvSpPr/>
            <p:nvPr/>
          </p:nvSpPr>
          <p:spPr>
            <a:xfrm>
              <a:off x="6167852" y="4645442"/>
              <a:ext cx="123694" cy="139954"/>
            </a:xfrm>
            <a:prstGeom prst="rect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0" name="矩形 209"/>
            <p:cNvSpPr/>
            <p:nvPr/>
          </p:nvSpPr>
          <p:spPr>
            <a:xfrm>
              <a:off x="6290027" y="4434083"/>
              <a:ext cx="123694" cy="348203"/>
            </a:xfrm>
            <a:prstGeom prst="rect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11" name="组合 12"/>
          <p:cNvGrpSpPr/>
          <p:nvPr/>
        </p:nvGrpSpPr>
        <p:grpSpPr>
          <a:xfrm>
            <a:off x="6680175" y="4818691"/>
            <a:ext cx="366678" cy="431945"/>
            <a:chOff x="6815969" y="4434084"/>
            <a:chExt cx="366678" cy="431945"/>
          </a:xfrm>
        </p:grpSpPr>
        <p:cxnSp>
          <p:nvCxnSpPr>
            <p:cNvPr id="212" name="直线连接符 211"/>
            <p:cNvCxnSpPr/>
            <p:nvPr/>
          </p:nvCxnSpPr>
          <p:spPr>
            <a:xfrm flipV="1">
              <a:off x="6877816" y="4434084"/>
              <a:ext cx="0" cy="40272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线连接符 213"/>
            <p:cNvCxnSpPr/>
            <p:nvPr/>
          </p:nvCxnSpPr>
          <p:spPr>
            <a:xfrm flipV="1">
              <a:off x="7120800" y="4463306"/>
              <a:ext cx="0" cy="40272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矩形 214"/>
            <p:cNvSpPr/>
            <p:nvPr/>
          </p:nvSpPr>
          <p:spPr>
            <a:xfrm>
              <a:off x="6815969" y="4566456"/>
              <a:ext cx="123694" cy="241072"/>
            </a:xfrm>
            <a:prstGeom prst="rect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6" name="矩形 215"/>
            <p:cNvSpPr/>
            <p:nvPr/>
          </p:nvSpPr>
          <p:spPr>
            <a:xfrm>
              <a:off x="6938144" y="4566456"/>
              <a:ext cx="123694" cy="139954"/>
            </a:xfrm>
            <a:prstGeom prst="rect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7" name="矩形 216"/>
            <p:cNvSpPr/>
            <p:nvPr/>
          </p:nvSpPr>
          <p:spPr>
            <a:xfrm>
              <a:off x="7058953" y="4566512"/>
              <a:ext cx="123694" cy="189351"/>
            </a:xfrm>
            <a:prstGeom prst="rect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18" name="文本框 217"/>
          <p:cNvSpPr txBox="1"/>
          <p:nvPr/>
        </p:nvSpPr>
        <p:spPr>
          <a:xfrm>
            <a:off x="4772678" y="3829941"/>
            <a:ext cx="1734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箱型图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19" name="文本框 218"/>
          <p:cNvSpPr txBox="1"/>
          <p:nvPr/>
        </p:nvSpPr>
        <p:spPr>
          <a:xfrm>
            <a:off x="7677424" y="1553482"/>
            <a:ext cx="1506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树状图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20" name="矩形 219"/>
          <p:cNvSpPr/>
          <p:nvPr/>
        </p:nvSpPr>
        <p:spPr>
          <a:xfrm>
            <a:off x="7774490" y="4237638"/>
            <a:ext cx="1623550" cy="144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21" name="组 220"/>
          <p:cNvGrpSpPr/>
          <p:nvPr/>
        </p:nvGrpSpPr>
        <p:grpSpPr>
          <a:xfrm>
            <a:off x="7928421" y="4323537"/>
            <a:ext cx="1263834" cy="1268201"/>
            <a:chOff x="8899965" y="3939598"/>
            <a:chExt cx="1555434" cy="1560809"/>
          </a:xfrm>
        </p:grpSpPr>
        <p:sp>
          <p:nvSpPr>
            <p:cNvPr id="222" name="空心弧 221"/>
            <p:cNvSpPr/>
            <p:nvPr/>
          </p:nvSpPr>
          <p:spPr>
            <a:xfrm>
              <a:off x="8900015" y="3945023"/>
              <a:ext cx="1555384" cy="1555384"/>
            </a:xfrm>
            <a:prstGeom prst="blockArc">
              <a:avLst>
                <a:gd name="adj1" fmla="val 10721770"/>
                <a:gd name="adj2" fmla="val 16204256"/>
                <a:gd name="adj3" fmla="val 33588"/>
              </a:avLst>
            </a:prstGeom>
            <a:solidFill>
              <a:schemeClr val="accent2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3" name="空心弧 222"/>
            <p:cNvSpPr/>
            <p:nvPr/>
          </p:nvSpPr>
          <p:spPr>
            <a:xfrm flipH="1">
              <a:off x="8903789" y="3945023"/>
              <a:ext cx="1547644" cy="1547644"/>
            </a:xfrm>
            <a:prstGeom prst="blockArc">
              <a:avLst>
                <a:gd name="adj1" fmla="val 6680467"/>
                <a:gd name="adj2" fmla="val 16204466"/>
                <a:gd name="adj3" fmla="val 33586"/>
              </a:avLst>
            </a:prstGeom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4" name="空心弧 223"/>
            <p:cNvSpPr/>
            <p:nvPr/>
          </p:nvSpPr>
          <p:spPr>
            <a:xfrm rot="16034296">
              <a:off x="8899965" y="3939598"/>
              <a:ext cx="1553267" cy="1553267"/>
            </a:xfrm>
            <a:prstGeom prst="blockArc">
              <a:avLst>
                <a:gd name="adj1" fmla="val 9661918"/>
                <a:gd name="adj2" fmla="val 16343038"/>
                <a:gd name="adj3" fmla="val 33595"/>
              </a:avLst>
            </a:prstGeom>
            <a:solidFill>
              <a:schemeClr val="accent3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25" name="文本框 224"/>
          <p:cNvSpPr txBox="1"/>
          <p:nvPr/>
        </p:nvSpPr>
        <p:spPr>
          <a:xfrm>
            <a:off x="7677424" y="3829941"/>
            <a:ext cx="1506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旭日图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226" name="组合 31"/>
          <p:cNvGrpSpPr/>
          <p:nvPr/>
        </p:nvGrpSpPr>
        <p:grpSpPr>
          <a:xfrm>
            <a:off x="7804766" y="1961454"/>
            <a:ext cx="2179793" cy="1407456"/>
            <a:chOff x="7926862" y="1568179"/>
            <a:chExt cx="2214923" cy="1440000"/>
          </a:xfrm>
        </p:grpSpPr>
        <p:sp>
          <p:nvSpPr>
            <p:cNvPr id="227" name="矩形 226"/>
            <p:cNvSpPr/>
            <p:nvPr/>
          </p:nvSpPr>
          <p:spPr>
            <a:xfrm>
              <a:off x="7927655" y="1568180"/>
              <a:ext cx="500456" cy="987983"/>
            </a:xfrm>
            <a:prstGeom prst="rect">
              <a:avLst/>
            </a:prstGeom>
            <a:solidFill>
              <a:schemeClr val="accent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8" name="矩形 227"/>
            <p:cNvSpPr/>
            <p:nvPr/>
          </p:nvSpPr>
          <p:spPr>
            <a:xfrm>
              <a:off x="8428111" y="1568180"/>
              <a:ext cx="500456" cy="987983"/>
            </a:xfrm>
            <a:prstGeom prst="rect">
              <a:avLst/>
            </a:prstGeom>
            <a:solidFill>
              <a:schemeClr val="accent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9" name="矩形 228"/>
            <p:cNvSpPr/>
            <p:nvPr/>
          </p:nvSpPr>
          <p:spPr>
            <a:xfrm>
              <a:off x="7927654" y="2556164"/>
              <a:ext cx="780368" cy="169506"/>
            </a:xfrm>
            <a:prstGeom prst="rect">
              <a:avLst/>
            </a:prstGeom>
            <a:solidFill>
              <a:schemeClr val="accent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0" name="矩形 229"/>
            <p:cNvSpPr/>
            <p:nvPr/>
          </p:nvSpPr>
          <p:spPr>
            <a:xfrm>
              <a:off x="8674273" y="2556164"/>
              <a:ext cx="254294" cy="169506"/>
            </a:xfrm>
            <a:prstGeom prst="rect">
              <a:avLst/>
            </a:prstGeom>
            <a:solidFill>
              <a:schemeClr val="accent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1" name="矩形 230"/>
            <p:cNvSpPr/>
            <p:nvPr/>
          </p:nvSpPr>
          <p:spPr>
            <a:xfrm>
              <a:off x="7926862" y="2725669"/>
              <a:ext cx="318888" cy="282509"/>
            </a:xfrm>
            <a:prstGeom prst="rect">
              <a:avLst/>
            </a:prstGeom>
            <a:solidFill>
              <a:schemeClr val="accent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2" name="矩形 231"/>
            <p:cNvSpPr/>
            <p:nvPr/>
          </p:nvSpPr>
          <p:spPr>
            <a:xfrm>
              <a:off x="8245751" y="2725670"/>
              <a:ext cx="495116" cy="282509"/>
            </a:xfrm>
            <a:prstGeom prst="rect">
              <a:avLst/>
            </a:prstGeom>
            <a:solidFill>
              <a:schemeClr val="accent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3" name="矩形 232"/>
            <p:cNvSpPr/>
            <p:nvPr/>
          </p:nvSpPr>
          <p:spPr>
            <a:xfrm>
              <a:off x="8740866" y="2725669"/>
              <a:ext cx="187701" cy="282509"/>
            </a:xfrm>
            <a:prstGeom prst="rect">
              <a:avLst/>
            </a:prstGeom>
            <a:solidFill>
              <a:schemeClr val="accent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4" name="矩形 233"/>
            <p:cNvSpPr/>
            <p:nvPr/>
          </p:nvSpPr>
          <p:spPr>
            <a:xfrm>
              <a:off x="8923226" y="1568179"/>
              <a:ext cx="684228" cy="720000"/>
            </a:xfrm>
            <a:prstGeom prst="rect">
              <a:avLst/>
            </a:prstGeom>
            <a:solidFill>
              <a:schemeClr val="accent2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5" name="矩形 234"/>
            <p:cNvSpPr/>
            <p:nvPr/>
          </p:nvSpPr>
          <p:spPr>
            <a:xfrm>
              <a:off x="9607454" y="1568179"/>
              <a:ext cx="169669" cy="720000"/>
            </a:xfrm>
            <a:prstGeom prst="rect">
              <a:avLst/>
            </a:prstGeom>
            <a:solidFill>
              <a:schemeClr val="accent2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6" name="矩形 235"/>
            <p:cNvSpPr/>
            <p:nvPr/>
          </p:nvSpPr>
          <p:spPr>
            <a:xfrm>
              <a:off x="9777122" y="1568179"/>
              <a:ext cx="364663" cy="375081"/>
            </a:xfrm>
            <a:prstGeom prst="rect">
              <a:avLst/>
            </a:prstGeom>
            <a:solidFill>
              <a:schemeClr val="accent2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7" name="矩形 236"/>
            <p:cNvSpPr/>
            <p:nvPr/>
          </p:nvSpPr>
          <p:spPr>
            <a:xfrm>
              <a:off x="9777122" y="1943260"/>
              <a:ext cx="364663" cy="344919"/>
            </a:xfrm>
            <a:prstGeom prst="rect">
              <a:avLst/>
            </a:prstGeom>
            <a:solidFill>
              <a:schemeClr val="accent2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8" name="矩形 237"/>
            <p:cNvSpPr/>
            <p:nvPr/>
          </p:nvSpPr>
          <p:spPr>
            <a:xfrm>
              <a:off x="8923226" y="2288179"/>
              <a:ext cx="758091" cy="72000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9" name="矩形 238"/>
            <p:cNvSpPr/>
            <p:nvPr/>
          </p:nvSpPr>
          <p:spPr>
            <a:xfrm>
              <a:off x="9681318" y="2288179"/>
              <a:ext cx="169669" cy="720000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0" name="矩形 239"/>
            <p:cNvSpPr/>
            <p:nvPr/>
          </p:nvSpPr>
          <p:spPr>
            <a:xfrm>
              <a:off x="9850986" y="2288179"/>
              <a:ext cx="290799" cy="347222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1" name="矩形 240"/>
            <p:cNvSpPr/>
            <p:nvPr/>
          </p:nvSpPr>
          <p:spPr>
            <a:xfrm>
              <a:off x="9850986" y="2635287"/>
              <a:ext cx="290799" cy="372892"/>
            </a:xfrm>
            <a:prstGeom prst="rect">
              <a:avLst/>
            </a:prstGeom>
            <a:solidFill>
              <a:schemeClr val="accent3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9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Tm="0">
        <p14:pan dir="u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50000" decel="5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accel="50000" decel="5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9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7" dur="2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6" presetClass="emph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69" dur="200" fill="hold"/>
                                        <p:tgtEl>
                                          <p:spTgt spid="31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2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8" dur="200" fill="hold"/>
                                        <p:tgtEl>
                                          <p:spTgt spid="10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9" presetID="6" presetClass="emph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00" dur="200" fill="hold"/>
                                        <p:tgtEl>
                                          <p:spTgt spid="101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07" dur="200" fill="hold"/>
                                        <p:tgtEl>
                                          <p:spTgt spid="18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8" presetID="6" presetClass="emph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09" dur="200" fill="hold"/>
                                        <p:tgtEl>
                                          <p:spTgt spid="189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6" dur="200" fill="hold"/>
                                        <p:tgtEl>
                                          <p:spTgt spid="18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6" presetClass="emph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18" dur="200" fill="hold"/>
                                        <p:tgtEl>
                                          <p:spTgt spid="181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25" dur="200" fill="hold"/>
                                        <p:tgtEl>
                                          <p:spTgt spid="19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6" presetID="6" presetClass="emph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27" dur="200" fill="hold"/>
                                        <p:tgtEl>
                                          <p:spTgt spid="196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1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34" dur="200" fill="hold"/>
                                        <p:tgtEl>
                                          <p:spTgt spid="10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6" presetClass="emph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36" dur="200" fill="hold"/>
                                        <p:tgtEl>
                                          <p:spTgt spid="100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43" dur="200" fill="hold"/>
                                        <p:tgtEl>
                                          <p:spTgt spid="2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4" presetID="6" presetClass="emph" presetSubtype="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45" dur="200" fill="hold"/>
                                        <p:tgtEl>
                                          <p:spTgt spid="220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3200"/>
                            </p:stCondLst>
                            <p:childTnLst>
                              <p:par>
                                <p:cTn id="14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9" dur="1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2" dur="1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1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8" dur="1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1" dur="1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4" dur="1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3300"/>
                            </p:stCondLst>
                            <p:childTnLst>
                              <p:par>
                                <p:cTn id="166" presetID="64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81481E-6 L -2.29167E-6 -0.01018 " pathEditMode="relative" rAng="0" ptsTypes="AA">
                                      <p:cBhvr>
                                        <p:cTn id="167" dur="1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168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81481E-6 L -3.33333E-6 -0.01019 " pathEditMode="relative" rAng="0" ptsTypes="AA">
                                      <p:cBhvr>
                                        <p:cTn id="169" dur="1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170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59259E-6 L 2.91667E-6 -0.01019 " pathEditMode="relative" rAng="0" ptsTypes="AA">
                                      <p:cBhvr>
                                        <p:cTn id="171" dur="1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172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11111E-6 L -1.45833E-6 -0.01018 " pathEditMode="relative" rAng="0" ptsTypes="AA">
                                      <p:cBhvr>
                                        <p:cTn id="173" dur="1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174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4.44444E-6 L 3.125E-6 -0.01019 " pathEditMode="relative" rAng="0" ptsTypes="AA">
                                      <p:cBhvr>
                                        <p:cTn id="175" dur="1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176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33333E-6 L 4.79167E-6 -0.01019 " pathEditMode="relative" rAng="0" ptsTypes="AA">
                                      <p:cBhvr>
                                        <p:cTn id="177" dur="1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3400"/>
                            </p:stCondLst>
                            <p:childTnLst>
                              <p:par>
                                <p:cTn id="179" presetID="42" presetClass="pat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0.01018 L -2.29167E-6 -4.81481E-6 " pathEditMode="relative" rAng="0" ptsTypes="AA">
                                      <p:cBhvr>
                                        <p:cTn id="180" dur="1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181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1019 L -3.33333E-6 4.81481E-6 " pathEditMode="relative" rAng="0" ptsTypes="AA">
                                      <p:cBhvr>
                                        <p:cTn id="182" dur="1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183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0.01019 L 2.91667E-6 2.59259E-6 " pathEditMode="relative" rAng="0" ptsTypes="AA">
                                      <p:cBhvr>
                                        <p:cTn id="184" dur="1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185" presetID="42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0.01019 L 4.79167E-6 3.33333E-6 " pathEditMode="relative" rAng="0" ptsTypes="AA">
                                      <p:cBhvr>
                                        <p:cTn id="186" dur="1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187" presetID="42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0.01018 L -1.45833E-6 -1.11111E-6 " pathEditMode="relative" rAng="0" ptsTypes="AA">
                                      <p:cBhvr>
                                        <p:cTn id="188" dur="1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189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0.01019 L 3.125E-6 4.44444E-6 " pathEditMode="relative" rAng="0" ptsTypes="AA">
                                      <p:cBhvr>
                                        <p:cTn id="190" dur="1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3500"/>
                            </p:stCondLst>
                            <p:childTnLst>
                              <p:par>
                                <p:cTn id="19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4" dur="1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7" dur="1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0" dur="1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3" dur="1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3600"/>
                            </p:stCondLst>
                            <p:childTnLst>
                              <p:par>
                                <p:cTn id="205" presetID="64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4.44444E-6 L -4.58333E-6 -0.01018 " pathEditMode="relative" rAng="0" ptsTypes="AA">
                                      <p:cBhvr>
                                        <p:cTn id="206" dur="1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207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96296E-6 L 0 -0.01018 " pathEditMode="relative" rAng="0" ptsTypes="AA">
                                      <p:cBhvr>
                                        <p:cTn id="208" dur="1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3700"/>
                            </p:stCondLst>
                            <p:childTnLst>
                              <p:par>
                                <p:cTn id="210" presetID="64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7.40741E-7 L 4.16667E-7 -0.01018 " pathEditMode="relative" rAng="0" ptsTypes="AA">
                                      <p:cBhvr>
                                        <p:cTn id="211" dur="1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212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4.81481E-6 L 3.54167E-6 -0.01019 " pathEditMode="relative" rAng="0" ptsTypes="AA">
                                      <p:cBhvr>
                                        <p:cTn id="213" dur="1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3800"/>
                            </p:stCondLst>
                            <p:childTnLst>
                              <p:par>
                                <p:cTn id="215" presetID="42" presetClass="pat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0.01018 L -4.58333E-6 -4.44444E-6 " pathEditMode="relative" rAng="0" ptsTypes="AA">
                                      <p:cBhvr>
                                        <p:cTn id="216" dur="1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217" presetID="42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1018 L 0 -2.96296E-6 " pathEditMode="relative" rAng="0" ptsTypes="AA">
                                      <p:cBhvr>
                                        <p:cTn id="218" dur="1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219" presetID="42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0.01019 L 3.54167E-6 4.81481E-6 " pathEditMode="relative" rAng="0" ptsTypes="AA">
                                      <p:cBhvr>
                                        <p:cTn id="220" dur="1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221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0.01018 L 4.16667E-7 -7.40741E-7 " pathEditMode="relative" rAng="0" ptsTypes="AA">
                                      <p:cBhvr>
                                        <p:cTn id="222" dur="1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3900"/>
                            </p:stCondLst>
                            <p:childTnLst>
                              <p:par>
                                <p:cTn id="2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6" dur="1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9" dur="1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2" dur="1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5" dur="1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4000"/>
                            </p:stCondLst>
                            <p:childTnLst>
                              <p:par>
                                <p:cTn id="237" presetID="64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22222E-6 L 2.5E-6 -0.01019 " pathEditMode="relative" rAng="0" ptsTypes="AA">
                                      <p:cBhvr>
                                        <p:cTn id="238" dur="1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239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85185E-6 L -4.79167E-6 -0.01018 " pathEditMode="relative" rAng="0" ptsTypes="AA">
                                      <p:cBhvr>
                                        <p:cTn id="240" dur="1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241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2.22222E-6 L -6.25E-7 -0.01019 " pathEditMode="relative" rAng="0" ptsTypes="AA">
                                      <p:cBhvr>
                                        <p:cTn id="242" dur="1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243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22222E-6 L -6.25E-7 -0.01018 " pathEditMode="relative" rAng="0" ptsTypes="AA">
                                      <p:cBhvr>
                                        <p:cTn id="244" dur="1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4100"/>
                            </p:stCondLst>
                            <p:childTnLst>
                              <p:par>
                                <p:cTn id="246" presetID="42" presetClass="pat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0.01019 L 2.5E-6 2.22222E-6 " pathEditMode="relative" rAng="0" ptsTypes="AA">
                                      <p:cBhvr>
                                        <p:cTn id="247" dur="1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248" presetID="42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0.01018 L -6.25E-7 -2.22222E-6 " pathEditMode="relative" rAng="0" ptsTypes="AA">
                                      <p:cBhvr>
                                        <p:cTn id="249" dur="1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250" presetID="42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0.01018 L -4.79167E-6 -1.85185E-6 " pathEditMode="relative" rAng="0" ptsTypes="AA">
                                      <p:cBhvr>
                                        <p:cTn id="251" dur="1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252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0.01019 L -6.25E-7 2.22222E-6 " pathEditMode="relative" rAng="0" ptsTypes="AA">
                                      <p:cBhvr>
                                        <p:cTn id="253" dur="1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4200"/>
                            </p:stCondLst>
                            <p:childTnLst>
                              <p:par>
                                <p:cTn id="2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7" dur="1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0" dur="1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3" dur="1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4300"/>
                            </p:stCondLst>
                            <p:childTnLst>
                              <p:par>
                                <p:cTn id="265" presetID="64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4.07407E-6 L -2.08333E-7 -0.01018 " pathEditMode="relative" rAng="0" ptsTypes="AA">
                                      <p:cBhvr>
                                        <p:cTn id="266" dur="1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267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22222E-6 L 5E-6 -0.01018 " pathEditMode="relative" rAng="0" ptsTypes="AA">
                                      <p:cBhvr>
                                        <p:cTn id="268" dur="1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269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2.59259E-6 L -4.16667E-7 -0.01018 " pathEditMode="relative" rAng="0" ptsTypes="AA">
                                      <p:cBhvr>
                                        <p:cTn id="270" dur="1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4400"/>
                            </p:stCondLst>
                            <p:childTnLst>
                              <p:par>
                                <p:cTn id="272" presetID="42" presetClass="pat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0.01018 L -2.08333E-7 -4.07407E-6 " pathEditMode="relative" rAng="0" ptsTypes="AA">
                                      <p:cBhvr>
                                        <p:cTn id="273" dur="1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274" presetID="42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0.01018 L 5E-6 -2.22222E-6 " pathEditMode="relative" rAng="0" ptsTypes="AA">
                                      <p:cBhvr>
                                        <p:cTn id="275" dur="1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276" presetID="42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0.01018 L -4.16667E-7 -2.59259E-6 " pathEditMode="relative" rAng="0" ptsTypes="AA">
                                      <p:cBhvr>
                                        <p:cTn id="277" dur="1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8" fill="hold">
                            <p:stCondLst>
                              <p:cond delay="4500"/>
                            </p:stCondLst>
                            <p:childTnLst>
                              <p:par>
                                <p:cTn id="27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1" dur="2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2" fill="hold">
                            <p:stCondLst>
                              <p:cond delay="4700"/>
                            </p:stCondLst>
                            <p:childTnLst>
                              <p:par>
                                <p:cTn id="28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5" dur="1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8" dur="1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4800"/>
                            </p:stCondLst>
                            <p:childTnLst>
                              <p:par>
                                <p:cTn id="290" presetID="64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4.44444E-6 L 4.79167E-6 -0.01018 " pathEditMode="relative" rAng="0" ptsTypes="AA">
                                      <p:cBhvr>
                                        <p:cTn id="291" dur="1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292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7037E-7 L 8.33333E-7 -0.01018 " pathEditMode="relative" rAng="0" ptsTypes="AA">
                                      <p:cBhvr>
                                        <p:cTn id="293" dur="1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4" fill="hold">
                            <p:stCondLst>
                              <p:cond delay="4900"/>
                            </p:stCondLst>
                            <p:childTnLst>
                              <p:par>
                                <p:cTn id="295" presetID="42" presetClass="pat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0.01018 L 4.79167E-6 -4.44444E-6 " pathEditMode="relative" rAng="0" ptsTypes="AA">
                                      <p:cBhvr>
                                        <p:cTn id="296" dur="1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297" presetID="42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0.01018 L 8.33333E-7 -3.7037E-7 " pathEditMode="relative" rAng="0" ptsTypes="AA">
                                      <p:cBhvr>
                                        <p:cTn id="298" dur="1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2" dur="1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5" dur="1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6" fill="hold">
                            <p:stCondLst>
                              <p:cond delay="5100"/>
                            </p:stCondLst>
                            <p:childTnLst>
                              <p:par>
                                <p:cTn id="307" presetID="64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11111E-6 L 3.75E-6 -0.01018 " pathEditMode="relative" rAng="0" ptsTypes="AA">
                                      <p:cBhvr>
                                        <p:cTn id="308" dur="1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  <p:par>
                                <p:cTn id="309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81481E-6 L -3.33333E-6 -0.01018 " pathEditMode="relative" rAng="0" ptsTypes="AA">
                                      <p:cBhvr>
                                        <p:cTn id="310" dur="1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1" fill="hold">
                            <p:stCondLst>
                              <p:cond delay="5200"/>
                            </p:stCondLst>
                            <p:childTnLst>
                              <p:par>
                                <p:cTn id="312" presetID="42" presetClass="pat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0.01018 L 3.75E-6 -1.11111E-6 " pathEditMode="relative" rAng="0" ptsTypes="AA">
                                      <p:cBhvr>
                                        <p:cTn id="313" dur="1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  <p:par>
                                <p:cTn id="314" presetID="42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1018 L -3.33333E-6 -4.81481E-6 " pathEditMode="relative" rAng="0" ptsTypes="AA">
                                      <p:cBhvr>
                                        <p:cTn id="315" dur="1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5300"/>
                            </p:stCondLst>
                            <p:childTnLst>
                              <p:par>
                                <p:cTn id="3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9" dur="1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5400"/>
                            </p:stCondLst>
                            <p:childTnLst>
                              <p:par>
                                <p:cTn id="321" presetID="64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81481E-6 L 2.5E-6 -0.01018 " pathEditMode="relative" rAng="0" ptsTypes="AA">
                                      <p:cBhvr>
                                        <p:cTn id="322" dur="1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5500"/>
                            </p:stCondLst>
                            <p:childTnLst>
                              <p:par>
                                <p:cTn id="324" presetID="42" presetClass="pat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0.01018 L 2.5E-6 -4.81481E-6 " pathEditMode="relative" rAng="0" ptsTypes="AA">
                                      <p:cBhvr>
                                        <p:cTn id="325" dur="1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6" fill="hold">
                            <p:stCondLst>
                              <p:cond delay="5600"/>
                            </p:stCondLst>
                            <p:childTnLst>
                              <p:par>
                                <p:cTn id="3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9" dur="1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0" fill="hold">
                            <p:stCondLst>
                              <p:cond delay="5700"/>
                            </p:stCondLst>
                            <p:childTnLst>
                              <p:par>
                                <p:cTn id="331" presetID="64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L -1.66667E-6 -0.01019 " pathEditMode="relative" rAng="0" ptsTypes="AA">
                                      <p:cBhvr>
                                        <p:cTn id="332" dur="1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3" fill="hold">
                            <p:stCondLst>
                              <p:cond delay="5800"/>
                            </p:stCondLst>
                            <p:childTnLst>
                              <p:par>
                                <p:cTn id="334" presetID="42" presetClass="pat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0.01019 L -1.66667E-6 4.07407E-6 " pathEditMode="relative" rAng="0" ptsTypes="AA">
                                      <p:cBhvr>
                                        <p:cTn id="335" dur="1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0" grpId="0" animBg="1"/>
      <p:bldP spid="31" grpId="0" animBg="1"/>
      <p:bldP spid="31" grpId="1" animBg="1"/>
      <p:bldP spid="31" grpId="2" animBg="1"/>
      <p:bldP spid="14" grpId="0"/>
      <p:bldP spid="100" grpId="0" animBg="1"/>
      <p:bldP spid="100" grpId="1" animBg="1"/>
      <p:bldP spid="100" grpId="2" animBg="1"/>
      <p:bldP spid="101" grpId="0" animBg="1"/>
      <p:bldP spid="101" grpId="1" animBg="1"/>
      <p:bldP spid="101" grpId="2" animBg="1"/>
      <p:bldP spid="102" grpId="0" animBg="1"/>
      <p:bldP spid="102" grpId="1" animBg="1"/>
      <p:bldP spid="102" grpId="2" animBg="1"/>
      <p:bldP spid="131" grpId="0" animBg="1"/>
      <p:bldP spid="131" grpId="1" animBg="1"/>
      <p:bldP spid="131" grpId="2" animBg="1"/>
      <p:bldP spid="174" grpId="0" animBg="1"/>
      <p:bldP spid="174" grpId="1" animBg="1"/>
      <p:bldP spid="174" grpId="2" animBg="1"/>
      <p:bldP spid="175" grpId="0" animBg="1"/>
      <p:bldP spid="175" grpId="1" animBg="1"/>
      <p:bldP spid="175" grpId="2" animBg="1"/>
      <p:bldP spid="176" grpId="0" animBg="1"/>
      <p:bldP spid="176" grpId="1" animBg="1"/>
      <p:bldP spid="176" grpId="2" animBg="1"/>
      <p:bldP spid="177" grpId="0" animBg="1"/>
      <p:bldP spid="177" grpId="1" animBg="1"/>
      <p:bldP spid="177" grpId="2" animBg="1"/>
      <p:bldP spid="178" grpId="0" animBg="1"/>
      <p:bldP spid="178" grpId="1" animBg="1"/>
      <p:bldP spid="178" grpId="2" animBg="1"/>
      <p:bldP spid="179" grpId="0" animBg="1"/>
      <p:bldP spid="179" grpId="1" animBg="1"/>
      <p:bldP spid="179" grpId="2" animBg="1"/>
      <p:bldP spid="180" grpId="0"/>
      <p:bldP spid="181" grpId="0" animBg="1"/>
      <p:bldP spid="181" grpId="1" animBg="1"/>
      <p:bldP spid="181" grpId="2" animBg="1"/>
      <p:bldP spid="182" grpId="0" animBg="1"/>
      <p:bldP spid="182" grpId="1" animBg="1"/>
      <p:bldP spid="182" grpId="2" animBg="1"/>
      <p:bldP spid="183" grpId="0" animBg="1"/>
      <p:bldP spid="183" grpId="1" animBg="1"/>
      <p:bldP spid="183" grpId="2" animBg="1"/>
      <p:bldP spid="184" grpId="0" animBg="1"/>
      <p:bldP spid="184" grpId="1" animBg="1"/>
      <p:bldP spid="184" grpId="2" animBg="1"/>
      <p:bldP spid="185" grpId="0" animBg="1"/>
      <p:bldP spid="185" grpId="1" animBg="1"/>
      <p:bldP spid="185" grpId="2" animBg="1"/>
      <p:bldP spid="186" grpId="0" animBg="1"/>
      <p:bldP spid="186" grpId="1" animBg="1"/>
      <p:bldP spid="186" grpId="2" animBg="1"/>
      <p:bldP spid="187" grpId="0" animBg="1"/>
      <p:bldP spid="187" grpId="1" animBg="1"/>
      <p:bldP spid="187" grpId="2" animBg="1"/>
      <p:bldP spid="188" grpId="0"/>
      <p:bldP spid="189" grpId="0" animBg="1"/>
      <p:bldP spid="189" grpId="1" animBg="1"/>
      <p:bldP spid="189" grpId="2" animBg="1"/>
      <p:bldP spid="190" grpId="0" animBg="1"/>
      <p:bldP spid="190" grpId="1" animBg="1"/>
      <p:bldP spid="190" grpId="2" animBg="1"/>
      <p:bldP spid="191" grpId="0" animBg="1"/>
      <p:bldP spid="191" grpId="1" animBg="1"/>
      <p:bldP spid="191" grpId="2" animBg="1"/>
      <p:bldP spid="192" grpId="0" animBg="1"/>
      <p:bldP spid="192" grpId="1" animBg="1"/>
      <p:bldP spid="192" grpId="2" animBg="1"/>
      <p:bldP spid="193" grpId="0" animBg="1"/>
      <p:bldP spid="193" grpId="1" animBg="1"/>
      <p:bldP spid="193" grpId="2" animBg="1"/>
      <p:bldP spid="194" grpId="0" animBg="1"/>
      <p:bldP spid="195" grpId="0"/>
      <p:bldP spid="196" grpId="0" animBg="1"/>
      <p:bldP spid="196" grpId="1" animBg="1"/>
      <p:bldP spid="196" grpId="2" animBg="1"/>
      <p:bldP spid="218" grpId="0"/>
      <p:bldP spid="219" grpId="0"/>
      <p:bldP spid="220" grpId="0" animBg="1"/>
      <p:bldP spid="220" grpId="1" animBg="1"/>
      <p:bldP spid="220" grpId="2" animBg="1"/>
      <p:bldP spid="2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B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0" name="组 119"/>
          <p:cNvGrpSpPr/>
          <p:nvPr/>
        </p:nvGrpSpPr>
        <p:grpSpPr>
          <a:xfrm>
            <a:off x="-5312229" y="-3435628"/>
            <a:ext cx="22816458" cy="14756304"/>
            <a:chOff x="2347122" y="1012445"/>
            <a:chExt cx="7497758" cy="4849097"/>
          </a:xfrm>
        </p:grpSpPr>
        <p:sp>
          <p:nvSpPr>
            <p:cNvPr id="121" name="矩形 120"/>
            <p:cNvSpPr/>
            <p:nvPr/>
          </p:nvSpPr>
          <p:spPr>
            <a:xfrm>
              <a:off x="2347122" y="2215995"/>
              <a:ext cx="7497758" cy="364554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101600" dist="635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2" name="矩形 121"/>
            <p:cNvSpPr/>
            <p:nvPr/>
          </p:nvSpPr>
          <p:spPr>
            <a:xfrm>
              <a:off x="2347122" y="1430977"/>
              <a:ext cx="7497758" cy="78501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35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3" name="矩形 122"/>
            <p:cNvSpPr/>
            <p:nvPr/>
          </p:nvSpPr>
          <p:spPr>
            <a:xfrm>
              <a:off x="2347122" y="1012445"/>
              <a:ext cx="7497758" cy="557000"/>
            </a:xfrm>
            <a:prstGeom prst="rect">
              <a:avLst/>
            </a:prstGeom>
            <a:solidFill>
              <a:srgbClr val="29579A"/>
            </a:solidFill>
            <a:ln>
              <a:noFill/>
            </a:ln>
            <a:effectLst>
              <a:outerShdw blurRad="635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2489887" y="1112245"/>
              <a:ext cx="172995" cy="160637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2686738" y="1112245"/>
              <a:ext cx="62556" cy="160637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2773150" y="1110974"/>
              <a:ext cx="62556" cy="160637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矩形 126"/>
            <p:cNvSpPr/>
            <p:nvPr/>
          </p:nvSpPr>
          <p:spPr>
            <a:xfrm>
              <a:off x="3921761" y="2634524"/>
              <a:ext cx="4348480" cy="3227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128" name="直线连接符 127"/>
            <p:cNvCxnSpPr/>
            <p:nvPr/>
          </p:nvCxnSpPr>
          <p:spPr>
            <a:xfrm>
              <a:off x="4457456" y="3095674"/>
              <a:ext cx="327708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矩形 128"/>
            <p:cNvSpPr/>
            <p:nvPr/>
          </p:nvSpPr>
          <p:spPr>
            <a:xfrm>
              <a:off x="4457456" y="3429547"/>
              <a:ext cx="1008951" cy="115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矩形 129"/>
            <p:cNvSpPr/>
            <p:nvPr/>
          </p:nvSpPr>
          <p:spPr>
            <a:xfrm>
              <a:off x="4457456" y="3711566"/>
              <a:ext cx="3277089" cy="115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1" name="矩形 130"/>
            <p:cNvSpPr/>
            <p:nvPr/>
          </p:nvSpPr>
          <p:spPr>
            <a:xfrm>
              <a:off x="4457456" y="3988638"/>
              <a:ext cx="3277089" cy="115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2" name="矩形 131"/>
            <p:cNvSpPr/>
            <p:nvPr/>
          </p:nvSpPr>
          <p:spPr>
            <a:xfrm>
              <a:off x="4457456" y="4265711"/>
              <a:ext cx="3277089" cy="115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4457456" y="4542783"/>
              <a:ext cx="3277089" cy="115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4457456" y="4819855"/>
              <a:ext cx="3277089" cy="115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5" name="矩形 134"/>
            <p:cNvSpPr/>
            <p:nvPr/>
          </p:nvSpPr>
          <p:spPr>
            <a:xfrm>
              <a:off x="4457456" y="5096927"/>
              <a:ext cx="3277089" cy="115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pic>
          <p:nvPicPr>
            <p:cNvPr id="136" name="图片 13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9173981" y="1168028"/>
              <a:ext cx="87108" cy="16959"/>
            </a:xfrm>
            <a:prstGeom prst="rect">
              <a:avLst/>
            </a:prstGeom>
          </p:spPr>
        </p:pic>
        <p:pic>
          <p:nvPicPr>
            <p:cNvPr id="137" name="图片 13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V="1">
              <a:off x="9388214" y="1129485"/>
              <a:ext cx="94046" cy="94046"/>
            </a:xfrm>
            <a:prstGeom prst="rect">
              <a:avLst/>
            </a:prstGeom>
          </p:spPr>
        </p:pic>
        <p:pic>
          <p:nvPicPr>
            <p:cNvPr id="138" name="图片 13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V="1">
              <a:off x="9609384" y="1129099"/>
              <a:ext cx="94817" cy="94817"/>
            </a:xfrm>
            <a:prstGeom prst="rect">
              <a:avLst/>
            </a:prstGeom>
          </p:spPr>
        </p:pic>
        <p:sp>
          <p:nvSpPr>
            <p:cNvPr id="139" name="矩形 138"/>
            <p:cNvSpPr/>
            <p:nvPr/>
          </p:nvSpPr>
          <p:spPr>
            <a:xfrm>
              <a:off x="4457455" y="5374000"/>
              <a:ext cx="3277089" cy="115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5806668" y="1106828"/>
              <a:ext cx="610585" cy="12136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zh-CN" dirty="0" smtClean="0">
                  <a:solidFill>
                    <a:prstClr val="white"/>
                  </a:solidFill>
                </a:rPr>
                <a:t>Document</a:t>
              </a:r>
              <a:r>
                <a:rPr kumimoji="1" lang="zh-CN" altLang="en-US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dirty="0" smtClean="0">
                  <a:solidFill>
                    <a:prstClr val="white"/>
                  </a:solidFill>
                </a:rPr>
                <a:t>-</a:t>
              </a:r>
              <a:r>
                <a:rPr kumimoji="1" lang="zh-CN" altLang="en-US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dirty="0" smtClean="0">
                  <a:solidFill>
                    <a:prstClr val="white"/>
                  </a:solidFill>
                </a:rPr>
                <a:t>Word</a:t>
              </a:r>
              <a:endParaRPr kumimoji="1" lang="zh-CN" altLang="en-US" dirty="0" smtClean="0">
                <a:solidFill>
                  <a:prstClr val="white"/>
                </a:solidFill>
              </a:endParaRPr>
            </a:p>
          </p:txBody>
        </p:sp>
      </p:grpSp>
      <p:sp>
        <p:nvSpPr>
          <p:cNvPr id="34" name="椭圆 33"/>
          <p:cNvSpPr/>
          <p:nvPr/>
        </p:nvSpPr>
        <p:spPr>
          <a:xfrm>
            <a:off x="3622963" y="955964"/>
            <a:ext cx="4946074" cy="4946072"/>
          </a:xfrm>
          <a:prstGeom prst="ellipse">
            <a:avLst/>
          </a:prstGeom>
          <a:solidFill>
            <a:srgbClr val="FE4341"/>
          </a:solidFill>
          <a:ln w="57150">
            <a:solidFill>
              <a:srgbClr val="FE43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3979984" y="1312985"/>
            <a:ext cx="4232032" cy="4232030"/>
          </a:xfrm>
          <a:prstGeom prst="ellipse">
            <a:avLst/>
          </a:prstGeom>
          <a:noFill/>
          <a:ln w="57150">
            <a:solidFill>
              <a:srgbClr val="FE43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979984" y="1312985"/>
            <a:ext cx="4232032" cy="4232030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3979984" y="1312985"/>
            <a:ext cx="4232032" cy="4232030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17" name="图片 1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0037" y="3238475"/>
            <a:ext cx="760254" cy="380127"/>
          </a:xfrm>
          <a:prstGeom prst="rect">
            <a:avLst/>
          </a:prstGeom>
        </p:spPr>
      </p:pic>
      <p:pic>
        <p:nvPicPr>
          <p:cNvPr id="118" name="图片 1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13481" y="3042640"/>
            <a:ext cx="677008" cy="754380"/>
          </a:xfrm>
          <a:prstGeom prst="rect">
            <a:avLst/>
          </a:prstGeom>
        </p:spPr>
      </p:pic>
      <p:pic>
        <p:nvPicPr>
          <p:cNvPr id="119" name="图片 1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14815" y="3051810"/>
            <a:ext cx="1605476" cy="754380"/>
          </a:xfrm>
          <a:prstGeom prst="rect">
            <a:avLst/>
          </a:prstGeom>
        </p:spPr>
      </p:pic>
      <p:grpSp>
        <p:nvGrpSpPr>
          <p:cNvPr id="31" name="组 2"/>
          <p:cNvGrpSpPr/>
          <p:nvPr/>
        </p:nvGrpSpPr>
        <p:grpSpPr>
          <a:xfrm>
            <a:off x="3959609" y="1633985"/>
            <a:ext cx="5019217" cy="3246123"/>
            <a:chOff x="3244415" y="2098431"/>
            <a:chExt cx="5703172" cy="3688466"/>
          </a:xfrm>
        </p:grpSpPr>
        <p:sp>
          <p:nvSpPr>
            <p:cNvPr id="32" name="矩形 31"/>
            <p:cNvSpPr/>
            <p:nvPr/>
          </p:nvSpPr>
          <p:spPr>
            <a:xfrm>
              <a:off x="3244415" y="3013911"/>
              <a:ext cx="5703172" cy="277298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244415" y="2416787"/>
              <a:ext cx="5703172" cy="5971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244415" y="2098431"/>
              <a:ext cx="5703172" cy="423682"/>
            </a:xfrm>
            <a:prstGeom prst="rect">
              <a:avLst/>
            </a:prstGeom>
            <a:solidFill>
              <a:srgbClr val="29579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353009" y="2174344"/>
              <a:ext cx="131589" cy="12218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3502744" y="2174344"/>
              <a:ext cx="47583" cy="12218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3568473" y="2173377"/>
              <a:ext cx="47583" cy="12218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4442165" y="3332266"/>
              <a:ext cx="3307673" cy="2454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40" name="直线连接符 12"/>
            <p:cNvCxnSpPr/>
            <p:nvPr/>
          </p:nvCxnSpPr>
          <p:spPr>
            <a:xfrm>
              <a:off x="4849641" y="3683039"/>
              <a:ext cx="249271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矩形 40"/>
            <p:cNvSpPr/>
            <p:nvPr/>
          </p:nvSpPr>
          <p:spPr>
            <a:xfrm>
              <a:off x="4849641" y="3937000"/>
              <a:ext cx="76745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4849641" y="4151518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4849641" y="4362272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4849641" y="4573028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4849641" y="4783783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4849641" y="4994538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849641" y="5205293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pic>
          <p:nvPicPr>
            <p:cNvPr id="48" name="图片 4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8437267" y="2216775"/>
              <a:ext cx="66259" cy="129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V="1">
              <a:off x="8600224" y="2187457"/>
              <a:ext cx="71536" cy="7153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50" name="图片 4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V="1">
              <a:off x="8768457" y="2187164"/>
              <a:ext cx="72123" cy="72123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51" name="矩形 50"/>
            <p:cNvSpPr/>
            <p:nvPr/>
          </p:nvSpPr>
          <p:spPr>
            <a:xfrm>
              <a:off x="4849640" y="5416048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4667842" y="2115836"/>
              <a:ext cx="2880598" cy="307649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zh-CN" sz="1000" dirty="0" smtClean="0">
                  <a:solidFill>
                    <a:prstClr val="white"/>
                  </a:solidFill>
                </a:rPr>
                <a:t>Document</a:t>
              </a:r>
              <a:r>
                <a:rPr kumimoji="1" lang="zh-CN" altLang="en-US" sz="10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1000" dirty="0" smtClean="0">
                  <a:solidFill>
                    <a:prstClr val="white"/>
                  </a:solidFill>
                </a:rPr>
                <a:t>-</a:t>
              </a:r>
              <a:r>
                <a:rPr kumimoji="1" lang="zh-CN" altLang="en-US" sz="10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1000" dirty="0" smtClean="0">
                  <a:solidFill>
                    <a:prstClr val="white"/>
                  </a:solidFill>
                </a:rPr>
                <a:t>Word</a:t>
              </a:r>
              <a:endParaRPr kumimoji="1" lang="zh-CN" altLang="en-US" sz="1000" dirty="0" smtClean="0">
                <a:solidFill>
                  <a:prstClr val="white"/>
                </a:solidFill>
              </a:endParaRPr>
            </a:p>
          </p:txBody>
        </p:sp>
      </p:grpSp>
      <p:grpSp>
        <p:nvGrpSpPr>
          <p:cNvPr id="53" name="组 29"/>
          <p:cNvGrpSpPr/>
          <p:nvPr/>
        </p:nvGrpSpPr>
        <p:grpSpPr>
          <a:xfrm>
            <a:off x="5476076" y="2199679"/>
            <a:ext cx="2105285" cy="2666747"/>
            <a:chOff x="2035037" y="2893690"/>
            <a:chExt cx="2105285" cy="2666747"/>
          </a:xfrm>
        </p:grpSpPr>
        <p:sp>
          <p:nvSpPr>
            <p:cNvPr id="54" name="矩形 53"/>
            <p:cNvSpPr/>
            <p:nvPr/>
          </p:nvSpPr>
          <p:spPr>
            <a:xfrm>
              <a:off x="2035037" y="3550740"/>
              <a:ext cx="2105285" cy="200969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035037" y="3174367"/>
              <a:ext cx="2105285" cy="37637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035037" y="2893690"/>
              <a:ext cx="2105285" cy="307060"/>
            </a:xfrm>
            <a:prstGeom prst="rect">
              <a:avLst/>
            </a:prstGeom>
            <a:solidFill>
              <a:srgbClr val="29579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2210613" y="2998659"/>
              <a:ext cx="95367" cy="88555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2319132" y="2998659"/>
              <a:ext cx="34485" cy="88555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2366768" y="2997958"/>
              <a:ext cx="34485" cy="88555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pic>
          <p:nvPicPr>
            <p:cNvPr id="60" name="图片 5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3702561" y="3029410"/>
              <a:ext cx="48020" cy="935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61" name="图片 6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V="1">
              <a:off x="3820664" y="3008162"/>
              <a:ext cx="51845" cy="5184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62" name="图片 6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V="1">
              <a:off x="3942588" y="3007950"/>
              <a:ext cx="52271" cy="5227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63" name="文本框 62"/>
            <p:cNvSpPr txBox="1"/>
            <p:nvPr/>
          </p:nvSpPr>
          <p:spPr>
            <a:xfrm>
              <a:off x="2052633" y="2926861"/>
              <a:ext cx="2087689" cy="229501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zh-CN" sz="800" dirty="0" smtClean="0">
                  <a:solidFill>
                    <a:prstClr val="white"/>
                  </a:solidFill>
                </a:rPr>
                <a:t>Document</a:t>
              </a:r>
              <a:r>
                <a:rPr kumimoji="1" lang="zh-CN" altLang="en-US" sz="8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800" dirty="0" smtClean="0">
                  <a:solidFill>
                    <a:prstClr val="white"/>
                  </a:solidFill>
                </a:rPr>
                <a:t>-</a:t>
              </a:r>
              <a:r>
                <a:rPr kumimoji="1" lang="zh-CN" altLang="en-US" sz="8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800" dirty="0" smtClean="0">
                  <a:solidFill>
                    <a:prstClr val="white"/>
                  </a:solidFill>
                </a:rPr>
                <a:t>Word</a:t>
              </a:r>
              <a:endParaRPr kumimoji="1" lang="zh-CN" altLang="en-US" sz="800" dirty="0" smtClean="0">
                <a:solidFill>
                  <a:prstClr val="white"/>
                </a:solidFill>
              </a:endParaRPr>
            </a:p>
          </p:txBody>
        </p:sp>
        <p:grpSp>
          <p:nvGrpSpPr>
            <p:cNvPr id="64" name="组 41"/>
            <p:cNvGrpSpPr/>
            <p:nvPr/>
          </p:nvGrpSpPr>
          <p:grpSpPr>
            <a:xfrm>
              <a:off x="2232770" y="3781465"/>
              <a:ext cx="1709818" cy="1778971"/>
              <a:chOff x="5478701" y="2112232"/>
              <a:chExt cx="2910999" cy="2160255"/>
            </a:xfrm>
          </p:grpSpPr>
          <p:sp>
            <p:nvSpPr>
              <p:cNvPr id="65" name="矩形 64"/>
              <p:cNvSpPr/>
              <p:nvPr/>
            </p:nvSpPr>
            <p:spPr>
              <a:xfrm>
                <a:off x="5478701" y="2112232"/>
                <a:ext cx="2910999" cy="216025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66" name="直线连接符 43"/>
              <p:cNvCxnSpPr/>
              <p:nvPr/>
            </p:nvCxnSpPr>
            <p:spPr>
              <a:xfrm>
                <a:off x="5837311" y="2420938"/>
                <a:ext cx="219377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矩形 66"/>
              <p:cNvSpPr/>
              <p:nvPr/>
            </p:nvSpPr>
            <p:spPr>
              <a:xfrm>
                <a:off x="5837311" y="2644443"/>
                <a:ext cx="675421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5837311" y="283323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5837311" y="3018713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矩形 69"/>
              <p:cNvSpPr/>
              <p:nvPr/>
            </p:nvSpPr>
            <p:spPr>
              <a:xfrm>
                <a:off x="5837311" y="320419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5837311" y="338967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矩形 71"/>
              <p:cNvSpPr/>
              <p:nvPr/>
            </p:nvSpPr>
            <p:spPr>
              <a:xfrm>
                <a:off x="5837311" y="357515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矩形 72"/>
              <p:cNvSpPr/>
              <p:nvPr/>
            </p:nvSpPr>
            <p:spPr>
              <a:xfrm>
                <a:off x="5837311" y="376063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矩形 73"/>
              <p:cNvSpPr/>
              <p:nvPr/>
            </p:nvSpPr>
            <p:spPr>
              <a:xfrm>
                <a:off x="5837310" y="394611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75" name="组 83"/>
          <p:cNvGrpSpPr/>
          <p:nvPr/>
        </p:nvGrpSpPr>
        <p:grpSpPr>
          <a:xfrm>
            <a:off x="5440717" y="3588171"/>
            <a:ext cx="2067339" cy="1245709"/>
            <a:chOff x="1073477" y="575400"/>
            <a:chExt cx="2068132" cy="1254046"/>
          </a:xfrm>
        </p:grpSpPr>
        <p:sp>
          <p:nvSpPr>
            <p:cNvPr id="76" name="矩形 75"/>
            <p:cNvSpPr/>
            <p:nvPr/>
          </p:nvSpPr>
          <p:spPr>
            <a:xfrm>
              <a:off x="1073477" y="923972"/>
              <a:ext cx="2068132" cy="9054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7" name="矩形 76"/>
            <p:cNvSpPr/>
            <p:nvPr/>
          </p:nvSpPr>
          <p:spPr>
            <a:xfrm>
              <a:off x="1073477" y="707437"/>
              <a:ext cx="2068132" cy="21653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矩形 77"/>
            <p:cNvSpPr/>
            <p:nvPr/>
          </p:nvSpPr>
          <p:spPr>
            <a:xfrm>
              <a:off x="1073477" y="591992"/>
              <a:ext cx="2068132" cy="153639"/>
            </a:xfrm>
            <a:prstGeom prst="rect">
              <a:avLst/>
            </a:prstGeom>
            <a:solidFill>
              <a:srgbClr val="29579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矩形 78"/>
            <p:cNvSpPr/>
            <p:nvPr/>
          </p:nvSpPr>
          <p:spPr>
            <a:xfrm>
              <a:off x="1112856" y="619521"/>
              <a:ext cx="47718" cy="4430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矩形 79"/>
            <p:cNvSpPr/>
            <p:nvPr/>
          </p:nvSpPr>
          <p:spPr>
            <a:xfrm>
              <a:off x="1167154" y="619521"/>
              <a:ext cx="17255" cy="4430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1" name="矩形 80"/>
            <p:cNvSpPr/>
            <p:nvPr/>
          </p:nvSpPr>
          <p:spPr>
            <a:xfrm>
              <a:off x="1190990" y="619170"/>
              <a:ext cx="17255" cy="4430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1507815" y="1039415"/>
              <a:ext cx="1199456" cy="7900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83" name="直线连接符 92"/>
            <p:cNvCxnSpPr/>
            <p:nvPr/>
          </p:nvCxnSpPr>
          <p:spPr>
            <a:xfrm>
              <a:off x="1655577" y="1166615"/>
              <a:ext cx="90393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矩形 83"/>
            <p:cNvSpPr/>
            <p:nvPr/>
          </p:nvSpPr>
          <p:spPr>
            <a:xfrm>
              <a:off x="1655577" y="1258709"/>
              <a:ext cx="278302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>
              <a:off x="1655577" y="1336499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1655577" y="1412924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1655577" y="1489350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矩形 87"/>
            <p:cNvSpPr/>
            <p:nvPr/>
          </p:nvSpPr>
          <p:spPr>
            <a:xfrm>
              <a:off x="1655577" y="1565776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1655577" y="1642202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>
              <a:off x="1655577" y="1718627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pic>
          <p:nvPicPr>
            <p:cNvPr id="91" name="图片 9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2956552" y="634907"/>
              <a:ext cx="24027" cy="467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92" name="图片 9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V="1">
              <a:off x="3015645" y="624276"/>
              <a:ext cx="25941" cy="25941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93" name="图片 9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V="1">
              <a:off x="3076651" y="624169"/>
              <a:ext cx="26154" cy="26154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94" name="矩形 93"/>
            <p:cNvSpPr/>
            <p:nvPr/>
          </p:nvSpPr>
          <p:spPr>
            <a:xfrm>
              <a:off x="1655577" y="1795053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1589652" y="575400"/>
              <a:ext cx="1044587" cy="184666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zh-CN" sz="600" dirty="0" smtClean="0">
                  <a:solidFill>
                    <a:prstClr val="white"/>
                  </a:solidFill>
                </a:rPr>
                <a:t>Document</a:t>
              </a:r>
              <a:r>
                <a:rPr kumimoji="1" lang="zh-CN" altLang="en-US" sz="6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600" dirty="0" smtClean="0">
                  <a:solidFill>
                    <a:prstClr val="white"/>
                  </a:solidFill>
                </a:rPr>
                <a:t>-</a:t>
              </a:r>
              <a:r>
                <a:rPr kumimoji="1" lang="zh-CN" altLang="en-US" sz="6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600" dirty="0" smtClean="0">
                  <a:solidFill>
                    <a:prstClr val="white"/>
                  </a:solidFill>
                </a:rPr>
                <a:t>Word</a:t>
              </a:r>
              <a:endParaRPr kumimoji="1" lang="zh-CN" altLang="en-US" sz="600" dirty="0" smtClean="0">
                <a:solidFill>
                  <a:prstClr val="white"/>
                </a:solidFill>
              </a:endParaRPr>
            </a:p>
          </p:txBody>
        </p:sp>
      </p:grpSp>
      <p:grpSp>
        <p:nvGrpSpPr>
          <p:cNvPr id="96" name="组 56"/>
          <p:cNvGrpSpPr/>
          <p:nvPr/>
        </p:nvGrpSpPr>
        <p:grpSpPr>
          <a:xfrm>
            <a:off x="5982708" y="2990521"/>
            <a:ext cx="1030656" cy="1835058"/>
            <a:chOff x="4999325" y="992495"/>
            <a:chExt cx="1030656" cy="1835058"/>
          </a:xfrm>
        </p:grpSpPr>
        <p:sp>
          <p:nvSpPr>
            <p:cNvPr id="97" name="矩形 96"/>
            <p:cNvSpPr/>
            <p:nvPr/>
          </p:nvSpPr>
          <p:spPr>
            <a:xfrm>
              <a:off x="4999325" y="1422306"/>
              <a:ext cx="1030656" cy="140524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4999325" y="1136647"/>
              <a:ext cx="1030656" cy="2856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4999325" y="994552"/>
              <a:ext cx="1030656" cy="155452"/>
            </a:xfrm>
            <a:prstGeom prst="rect">
              <a:avLst/>
            </a:prstGeom>
            <a:solidFill>
              <a:srgbClr val="29579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矩形 99"/>
            <p:cNvSpPr/>
            <p:nvPr/>
          </p:nvSpPr>
          <p:spPr>
            <a:xfrm>
              <a:off x="5053050" y="1047693"/>
              <a:ext cx="48280" cy="44832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5107988" y="1047693"/>
              <a:ext cx="17458" cy="44832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矩形 101"/>
            <p:cNvSpPr/>
            <p:nvPr/>
          </p:nvSpPr>
          <p:spPr>
            <a:xfrm>
              <a:off x="5132105" y="1047338"/>
              <a:ext cx="17458" cy="44832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pic>
          <p:nvPicPr>
            <p:cNvPr id="103" name="图片 10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5811735" y="1063261"/>
              <a:ext cx="24311" cy="4734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04" name="图片 10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V="1">
              <a:off x="5871525" y="1052504"/>
              <a:ext cx="26247" cy="2624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05" name="图片 10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V="1">
              <a:off x="5933251" y="1052397"/>
              <a:ext cx="26463" cy="26463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106" name="文本框 105"/>
            <p:cNvSpPr txBox="1"/>
            <p:nvPr/>
          </p:nvSpPr>
          <p:spPr>
            <a:xfrm>
              <a:off x="4999325" y="992495"/>
              <a:ext cx="1030656" cy="153888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zh-CN" sz="400" dirty="0" smtClean="0">
                  <a:solidFill>
                    <a:prstClr val="white"/>
                  </a:solidFill>
                </a:rPr>
                <a:t>Document</a:t>
              </a:r>
              <a:r>
                <a:rPr kumimoji="1" lang="zh-CN" altLang="en-US" sz="4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400" dirty="0" smtClean="0">
                  <a:solidFill>
                    <a:prstClr val="white"/>
                  </a:solidFill>
                </a:rPr>
                <a:t>-</a:t>
              </a:r>
              <a:r>
                <a:rPr kumimoji="1" lang="zh-CN" altLang="en-US" sz="4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400" dirty="0" smtClean="0">
                  <a:solidFill>
                    <a:prstClr val="white"/>
                  </a:solidFill>
                </a:rPr>
                <a:t>Word</a:t>
              </a:r>
              <a:endParaRPr kumimoji="1" lang="zh-CN" altLang="en-US" sz="400" dirty="0" smtClean="0">
                <a:solidFill>
                  <a:prstClr val="white"/>
                </a:solidFill>
              </a:endParaRPr>
            </a:p>
          </p:txBody>
        </p:sp>
        <p:grpSp>
          <p:nvGrpSpPr>
            <p:cNvPr id="107" name="组 68"/>
            <p:cNvGrpSpPr/>
            <p:nvPr/>
          </p:nvGrpSpPr>
          <p:grpSpPr>
            <a:xfrm>
              <a:off x="5083982" y="1539113"/>
              <a:ext cx="865610" cy="1129855"/>
              <a:chOff x="5478701" y="2112232"/>
              <a:chExt cx="2910999" cy="2710108"/>
            </a:xfrm>
          </p:grpSpPr>
          <p:sp>
            <p:nvSpPr>
              <p:cNvPr id="108" name="矩形 107"/>
              <p:cNvSpPr/>
              <p:nvPr/>
            </p:nvSpPr>
            <p:spPr>
              <a:xfrm>
                <a:off x="5478701" y="2112232"/>
                <a:ext cx="2910999" cy="271010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109" name="直线连接符 70"/>
              <p:cNvCxnSpPr/>
              <p:nvPr/>
            </p:nvCxnSpPr>
            <p:spPr>
              <a:xfrm>
                <a:off x="5837311" y="2420938"/>
                <a:ext cx="219377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矩形 109"/>
              <p:cNvSpPr/>
              <p:nvPr/>
            </p:nvSpPr>
            <p:spPr>
              <a:xfrm>
                <a:off x="5837311" y="2644443"/>
                <a:ext cx="675421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1" name="矩形 110"/>
              <p:cNvSpPr/>
              <p:nvPr/>
            </p:nvSpPr>
            <p:spPr>
              <a:xfrm>
                <a:off x="5837311" y="283323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2" name="矩形 111"/>
              <p:cNvSpPr/>
              <p:nvPr/>
            </p:nvSpPr>
            <p:spPr>
              <a:xfrm>
                <a:off x="5837311" y="3018713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5837311" y="320419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5837311" y="338967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5837311" y="357515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5837311" y="376063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5837310" y="394611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6425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0"/>
    </mc:Choice>
    <mc:Fallback xmlns="">
      <p:transition spd="slow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" fill="hold"/>
                                        <p:tgtEl>
                                          <p:spTgt spid="120"/>
                                        </p:tgtEl>
                                      </p:cBhvr>
                                      <p:by x="55000" y="5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21" presetClass="entr" presetSubtype="1" fill="remove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3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9" dur="3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7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10"/>
                            </p:stCondLst>
                            <p:childTnLst>
                              <p:par>
                                <p:cTn id="41" presetID="6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2" dur="200" fill="hold"/>
                                        <p:tgtEl>
                                          <p:spTgt spid="10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7" dur="2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0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1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910"/>
                            </p:stCondLst>
                            <p:childTnLst>
                              <p:par>
                                <p:cTn id="5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1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200" fill="hold"/>
                                        <p:tgtEl>
                                          <p:spTgt spid="119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110"/>
                            </p:stCondLst>
                            <p:childTnLst>
                              <p:par>
                                <p:cTn id="62" presetID="2" presetClass="entr" presetSubtype="2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7" dur="200" fill="hold"/>
                                        <p:tgtEl>
                                          <p:spTgt spid="120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110"/>
                            </p:stCondLst>
                            <p:childTnLst>
                              <p:par>
                                <p:cTn id="6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3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L -0.33255 0.14722 " pathEditMode="relative" rAng="0" ptsTypes="AA">
                                      <p:cBhvr>
                                        <p:cTn id="8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28" y="7361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3.7037E-6 L -0.17813 0.10787 " pathEditMode="relative" rAng="0" ptsTypes="AA">
                                      <p:cBhvr>
                                        <p:cTn id="8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906" y="5394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48148E-6 L 0.05768 -0.00208 " pathEditMode="relative" rAng="0" ptsTypes="AA">
                                      <p:cBhvr>
                                        <p:cTn id="8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8" y="-116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59259E-6 L 0.26706 0.12361 " pathEditMode="relative" rAng="0" ptsTypes="AA">
                                      <p:cBhvr>
                                        <p:cTn id="9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346" y="6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4" grpId="0" animBg="1"/>
      <p:bldP spid="34" grpId="1" animBg="1"/>
      <p:bldP spid="9" grpId="0" animBg="1"/>
      <p:bldP spid="10" grpId="0" animBg="1"/>
      <p:bldP spid="10" grpId="1" animBg="1"/>
      <p:bldP spid="10" grpId="2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4667556" y="1607609"/>
            <a:ext cx="5019217" cy="3246123"/>
            <a:chOff x="3244415" y="2098431"/>
            <a:chExt cx="5703172" cy="3688466"/>
          </a:xfrm>
        </p:grpSpPr>
        <p:sp>
          <p:nvSpPr>
            <p:cNvPr id="6" name="矩形 5"/>
            <p:cNvSpPr/>
            <p:nvPr/>
          </p:nvSpPr>
          <p:spPr>
            <a:xfrm>
              <a:off x="3244415" y="3013911"/>
              <a:ext cx="5703172" cy="277298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244415" y="2416787"/>
              <a:ext cx="5703172" cy="5971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3244415" y="2098431"/>
              <a:ext cx="5703172" cy="423682"/>
            </a:xfrm>
            <a:prstGeom prst="rect">
              <a:avLst/>
            </a:prstGeom>
            <a:solidFill>
              <a:srgbClr val="29579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353009" y="2174344"/>
              <a:ext cx="131589" cy="12218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3502744" y="2174344"/>
              <a:ext cx="47583" cy="12218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3568473" y="2173377"/>
              <a:ext cx="47583" cy="12218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4442165" y="3332266"/>
              <a:ext cx="3307673" cy="2454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13" name="直线连接符 12"/>
            <p:cNvCxnSpPr/>
            <p:nvPr/>
          </p:nvCxnSpPr>
          <p:spPr>
            <a:xfrm>
              <a:off x="4849641" y="3683039"/>
              <a:ext cx="249271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4849641" y="3937000"/>
              <a:ext cx="76745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849641" y="4151518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849641" y="4362272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849641" y="4573028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849641" y="4783783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4849641" y="4994538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849641" y="5205293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8437267" y="2216775"/>
              <a:ext cx="66259" cy="129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V="1">
              <a:off x="8600224" y="2187457"/>
              <a:ext cx="71536" cy="7153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V="1">
              <a:off x="8768457" y="2187164"/>
              <a:ext cx="72123" cy="72123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24" name="矩形 23"/>
            <p:cNvSpPr/>
            <p:nvPr/>
          </p:nvSpPr>
          <p:spPr>
            <a:xfrm>
              <a:off x="4849640" y="5416048"/>
              <a:ext cx="2492719" cy="881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667842" y="2115836"/>
              <a:ext cx="2880598" cy="307649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zh-CN" sz="1000" dirty="0" smtClean="0">
                  <a:solidFill>
                    <a:prstClr val="white"/>
                  </a:solidFill>
                </a:rPr>
                <a:t>Document</a:t>
              </a:r>
              <a:r>
                <a:rPr kumimoji="1" lang="zh-CN" altLang="en-US" sz="10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1000" dirty="0" smtClean="0">
                  <a:solidFill>
                    <a:prstClr val="white"/>
                  </a:solidFill>
                </a:rPr>
                <a:t>-</a:t>
              </a:r>
              <a:r>
                <a:rPr kumimoji="1" lang="zh-CN" altLang="en-US" sz="10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1000" dirty="0" smtClean="0">
                  <a:solidFill>
                    <a:prstClr val="white"/>
                  </a:solidFill>
                </a:rPr>
                <a:t>Word</a:t>
              </a:r>
              <a:endParaRPr kumimoji="1" lang="zh-CN" altLang="en-US" sz="1000" dirty="0" smtClean="0">
                <a:solidFill>
                  <a:prstClr val="white"/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4549863" y="1496419"/>
            <a:ext cx="5254602" cy="4236130"/>
            <a:chOff x="4549863" y="1496419"/>
            <a:chExt cx="5254602" cy="4236130"/>
          </a:xfrm>
          <a:effectLst>
            <a:outerShdw blurRad="165100" dist="38100" dir="2700000" sx="101000" sy="101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Freeform 9"/>
            <p:cNvSpPr>
              <a:spLocks noEditPoints="1"/>
            </p:cNvSpPr>
            <p:nvPr/>
          </p:nvSpPr>
          <p:spPr bwMode="auto">
            <a:xfrm>
              <a:off x="4549863" y="1496419"/>
              <a:ext cx="5254602" cy="3741915"/>
            </a:xfrm>
            <a:custGeom>
              <a:avLst/>
              <a:gdLst>
                <a:gd name="T0" fmla="*/ 1554 w 1584"/>
                <a:gd name="T1" fmla="*/ 0 h 1128"/>
                <a:gd name="T2" fmla="*/ 32 w 1584"/>
                <a:gd name="T3" fmla="*/ 0 h 1128"/>
                <a:gd name="T4" fmla="*/ 32 w 1584"/>
                <a:gd name="T5" fmla="*/ 0 h 1128"/>
                <a:gd name="T6" fmla="*/ 26 w 1584"/>
                <a:gd name="T7" fmla="*/ 0 h 1128"/>
                <a:gd name="T8" fmla="*/ 20 w 1584"/>
                <a:gd name="T9" fmla="*/ 2 h 1128"/>
                <a:gd name="T10" fmla="*/ 10 w 1584"/>
                <a:gd name="T11" fmla="*/ 8 h 1128"/>
                <a:gd name="T12" fmla="*/ 4 w 1584"/>
                <a:gd name="T13" fmla="*/ 18 h 1128"/>
                <a:gd name="T14" fmla="*/ 2 w 1584"/>
                <a:gd name="T15" fmla="*/ 24 h 1128"/>
                <a:gd name="T16" fmla="*/ 0 w 1584"/>
                <a:gd name="T17" fmla="*/ 30 h 1128"/>
                <a:gd name="T18" fmla="*/ 0 w 1584"/>
                <a:gd name="T19" fmla="*/ 1098 h 1128"/>
                <a:gd name="T20" fmla="*/ 0 w 1584"/>
                <a:gd name="T21" fmla="*/ 1098 h 1128"/>
                <a:gd name="T22" fmla="*/ 2 w 1584"/>
                <a:gd name="T23" fmla="*/ 1104 h 1128"/>
                <a:gd name="T24" fmla="*/ 4 w 1584"/>
                <a:gd name="T25" fmla="*/ 1110 h 1128"/>
                <a:gd name="T26" fmla="*/ 10 w 1584"/>
                <a:gd name="T27" fmla="*/ 1120 h 1128"/>
                <a:gd name="T28" fmla="*/ 20 w 1584"/>
                <a:gd name="T29" fmla="*/ 1126 h 1128"/>
                <a:gd name="T30" fmla="*/ 26 w 1584"/>
                <a:gd name="T31" fmla="*/ 1128 h 1128"/>
                <a:gd name="T32" fmla="*/ 32 w 1584"/>
                <a:gd name="T33" fmla="*/ 1128 h 1128"/>
                <a:gd name="T34" fmla="*/ 1554 w 1584"/>
                <a:gd name="T35" fmla="*/ 1128 h 1128"/>
                <a:gd name="T36" fmla="*/ 1554 w 1584"/>
                <a:gd name="T37" fmla="*/ 1128 h 1128"/>
                <a:gd name="T38" fmla="*/ 1560 w 1584"/>
                <a:gd name="T39" fmla="*/ 1128 h 1128"/>
                <a:gd name="T40" fmla="*/ 1566 w 1584"/>
                <a:gd name="T41" fmla="*/ 1126 h 1128"/>
                <a:gd name="T42" fmla="*/ 1576 w 1584"/>
                <a:gd name="T43" fmla="*/ 1120 h 1128"/>
                <a:gd name="T44" fmla="*/ 1582 w 1584"/>
                <a:gd name="T45" fmla="*/ 1110 h 1128"/>
                <a:gd name="T46" fmla="*/ 1584 w 1584"/>
                <a:gd name="T47" fmla="*/ 1104 h 1128"/>
                <a:gd name="T48" fmla="*/ 1584 w 1584"/>
                <a:gd name="T49" fmla="*/ 1098 h 1128"/>
                <a:gd name="T50" fmla="*/ 1584 w 1584"/>
                <a:gd name="T51" fmla="*/ 30 h 1128"/>
                <a:gd name="T52" fmla="*/ 1584 w 1584"/>
                <a:gd name="T53" fmla="*/ 30 h 1128"/>
                <a:gd name="T54" fmla="*/ 1584 w 1584"/>
                <a:gd name="T55" fmla="*/ 24 h 1128"/>
                <a:gd name="T56" fmla="*/ 1582 w 1584"/>
                <a:gd name="T57" fmla="*/ 18 h 1128"/>
                <a:gd name="T58" fmla="*/ 1576 w 1584"/>
                <a:gd name="T59" fmla="*/ 8 h 1128"/>
                <a:gd name="T60" fmla="*/ 1566 w 1584"/>
                <a:gd name="T61" fmla="*/ 2 h 1128"/>
                <a:gd name="T62" fmla="*/ 1560 w 1584"/>
                <a:gd name="T63" fmla="*/ 0 h 1128"/>
                <a:gd name="T64" fmla="*/ 1554 w 1584"/>
                <a:gd name="T65" fmla="*/ 0 h 1128"/>
                <a:gd name="T66" fmla="*/ 1554 w 1584"/>
                <a:gd name="T67" fmla="*/ 0 h 1128"/>
                <a:gd name="T68" fmla="*/ 1532 w 1584"/>
                <a:gd name="T69" fmla="*/ 938 h 1128"/>
                <a:gd name="T70" fmla="*/ 52 w 1584"/>
                <a:gd name="T71" fmla="*/ 938 h 1128"/>
                <a:gd name="T72" fmla="*/ 52 w 1584"/>
                <a:gd name="T73" fmla="*/ 40 h 1128"/>
                <a:gd name="T74" fmla="*/ 1532 w 1584"/>
                <a:gd name="T75" fmla="*/ 40 h 1128"/>
                <a:gd name="T76" fmla="*/ 1532 w 1584"/>
                <a:gd name="T77" fmla="*/ 938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84" h="1128">
                  <a:moveTo>
                    <a:pt x="1554" y="0"/>
                  </a:moveTo>
                  <a:lnTo>
                    <a:pt x="32" y="0"/>
                  </a:lnTo>
                  <a:lnTo>
                    <a:pt x="32" y="0"/>
                  </a:lnTo>
                  <a:lnTo>
                    <a:pt x="26" y="0"/>
                  </a:lnTo>
                  <a:lnTo>
                    <a:pt x="20" y="2"/>
                  </a:lnTo>
                  <a:lnTo>
                    <a:pt x="10" y="8"/>
                  </a:lnTo>
                  <a:lnTo>
                    <a:pt x="4" y="18"/>
                  </a:lnTo>
                  <a:lnTo>
                    <a:pt x="2" y="24"/>
                  </a:lnTo>
                  <a:lnTo>
                    <a:pt x="0" y="30"/>
                  </a:lnTo>
                  <a:lnTo>
                    <a:pt x="0" y="1098"/>
                  </a:lnTo>
                  <a:lnTo>
                    <a:pt x="0" y="1098"/>
                  </a:lnTo>
                  <a:lnTo>
                    <a:pt x="2" y="1104"/>
                  </a:lnTo>
                  <a:lnTo>
                    <a:pt x="4" y="1110"/>
                  </a:lnTo>
                  <a:lnTo>
                    <a:pt x="10" y="1120"/>
                  </a:lnTo>
                  <a:lnTo>
                    <a:pt x="20" y="1126"/>
                  </a:lnTo>
                  <a:lnTo>
                    <a:pt x="26" y="1128"/>
                  </a:lnTo>
                  <a:lnTo>
                    <a:pt x="32" y="1128"/>
                  </a:lnTo>
                  <a:lnTo>
                    <a:pt x="1554" y="1128"/>
                  </a:lnTo>
                  <a:lnTo>
                    <a:pt x="1554" y="1128"/>
                  </a:lnTo>
                  <a:lnTo>
                    <a:pt x="1560" y="1128"/>
                  </a:lnTo>
                  <a:lnTo>
                    <a:pt x="1566" y="1126"/>
                  </a:lnTo>
                  <a:lnTo>
                    <a:pt x="1576" y="1120"/>
                  </a:lnTo>
                  <a:lnTo>
                    <a:pt x="1582" y="1110"/>
                  </a:lnTo>
                  <a:lnTo>
                    <a:pt x="1584" y="1104"/>
                  </a:lnTo>
                  <a:lnTo>
                    <a:pt x="1584" y="1098"/>
                  </a:lnTo>
                  <a:lnTo>
                    <a:pt x="1584" y="30"/>
                  </a:lnTo>
                  <a:lnTo>
                    <a:pt x="1584" y="30"/>
                  </a:lnTo>
                  <a:lnTo>
                    <a:pt x="1584" y="24"/>
                  </a:lnTo>
                  <a:lnTo>
                    <a:pt x="1582" y="18"/>
                  </a:lnTo>
                  <a:lnTo>
                    <a:pt x="1576" y="8"/>
                  </a:lnTo>
                  <a:lnTo>
                    <a:pt x="1566" y="2"/>
                  </a:lnTo>
                  <a:lnTo>
                    <a:pt x="1560" y="0"/>
                  </a:lnTo>
                  <a:lnTo>
                    <a:pt x="1554" y="0"/>
                  </a:lnTo>
                  <a:lnTo>
                    <a:pt x="1554" y="0"/>
                  </a:lnTo>
                  <a:close/>
                  <a:moveTo>
                    <a:pt x="1532" y="938"/>
                  </a:moveTo>
                  <a:lnTo>
                    <a:pt x="52" y="938"/>
                  </a:lnTo>
                  <a:lnTo>
                    <a:pt x="52" y="40"/>
                  </a:lnTo>
                  <a:lnTo>
                    <a:pt x="1532" y="40"/>
                  </a:lnTo>
                  <a:lnTo>
                    <a:pt x="1532" y="93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 19"/>
            <p:cNvSpPr>
              <a:spLocks/>
            </p:cNvSpPr>
            <p:nvPr/>
          </p:nvSpPr>
          <p:spPr bwMode="auto">
            <a:xfrm>
              <a:off x="6506761" y="5291272"/>
              <a:ext cx="1340803" cy="441277"/>
            </a:xfrm>
            <a:custGeom>
              <a:avLst/>
              <a:gdLst>
                <a:gd name="T0" fmla="*/ 464 w 474"/>
                <a:gd name="T1" fmla="*/ 128 h 156"/>
                <a:gd name="T2" fmla="*/ 464 w 474"/>
                <a:gd name="T3" fmla="*/ 128 h 156"/>
                <a:gd name="T4" fmla="*/ 444 w 474"/>
                <a:gd name="T5" fmla="*/ 120 h 156"/>
                <a:gd name="T6" fmla="*/ 428 w 474"/>
                <a:gd name="T7" fmla="*/ 112 h 156"/>
                <a:gd name="T8" fmla="*/ 416 w 474"/>
                <a:gd name="T9" fmla="*/ 100 h 156"/>
                <a:gd name="T10" fmla="*/ 406 w 474"/>
                <a:gd name="T11" fmla="*/ 86 h 156"/>
                <a:gd name="T12" fmla="*/ 400 w 474"/>
                <a:gd name="T13" fmla="*/ 70 h 156"/>
                <a:gd name="T14" fmla="*/ 396 w 474"/>
                <a:gd name="T15" fmla="*/ 54 h 156"/>
                <a:gd name="T16" fmla="*/ 394 w 474"/>
                <a:gd name="T17" fmla="*/ 34 h 156"/>
                <a:gd name="T18" fmla="*/ 392 w 474"/>
                <a:gd name="T19" fmla="*/ 14 h 156"/>
                <a:gd name="T20" fmla="*/ 392 w 474"/>
                <a:gd name="T21" fmla="*/ 0 h 156"/>
                <a:gd name="T22" fmla="*/ 236 w 474"/>
                <a:gd name="T23" fmla="*/ 0 h 156"/>
                <a:gd name="T24" fmla="*/ 82 w 474"/>
                <a:gd name="T25" fmla="*/ 0 h 156"/>
                <a:gd name="T26" fmla="*/ 82 w 474"/>
                <a:gd name="T27" fmla="*/ 14 h 156"/>
                <a:gd name="T28" fmla="*/ 82 w 474"/>
                <a:gd name="T29" fmla="*/ 14 h 156"/>
                <a:gd name="T30" fmla="*/ 80 w 474"/>
                <a:gd name="T31" fmla="*/ 34 h 156"/>
                <a:gd name="T32" fmla="*/ 78 w 474"/>
                <a:gd name="T33" fmla="*/ 54 h 156"/>
                <a:gd name="T34" fmla="*/ 74 w 474"/>
                <a:gd name="T35" fmla="*/ 70 h 156"/>
                <a:gd name="T36" fmla="*/ 68 w 474"/>
                <a:gd name="T37" fmla="*/ 86 h 156"/>
                <a:gd name="T38" fmla="*/ 58 w 474"/>
                <a:gd name="T39" fmla="*/ 100 h 156"/>
                <a:gd name="T40" fmla="*/ 46 w 474"/>
                <a:gd name="T41" fmla="*/ 112 h 156"/>
                <a:gd name="T42" fmla="*/ 30 w 474"/>
                <a:gd name="T43" fmla="*/ 120 h 156"/>
                <a:gd name="T44" fmla="*/ 10 w 474"/>
                <a:gd name="T45" fmla="*/ 128 h 156"/>
                <a:gd name="T46" fmla="*/ 10 w 474"/>
                <a:gd name="T47" fmla="*/ 128 h 156"/>
                <a:gd name="T48" fmla="*/ 6 w 474"/>
                <a:gd name="T49" fmla="*/ 130 h 156"/>
                <a:gd name="T50" fmla="*/ 2 w 474"/>
                <a:gd name="T51" fmla="*/ 132 h 156"/>
                <a:gd name="T52" fmla="*/ 0 w 474"/>
                <a:gd name="T53" fmla="*/ 138 h 156"/>
                <a:gd name="T54" fmla="*/ 0 w 474"/>
                <a:gd name="T55" fmla="*/ 142 h 156"/>
                <a:gd name="T56" fmla="*/ 0 w 474"/>
                <a:gd name="T57" fmla="*/ 148 h 156"/>
                <a:gd name="T58" fmla="*/ 2 w 474"/>
                <a:gd name="T59" fmla="*/ 152 h 156"/>
                <a:gd name="T60" fmla="*/ 6 w 474"/>
                <a:gd name="T61" fmla="*/ 154 h 156"/>
                <a:gd name="T62" fmla="*/ 10 w 474"/>
                <a:gd name="T63" fmla="*/ 156 h 156"/>
                <a:gd name="T64" fmla="*/ 236 w 474"/>
                <a:gd name="T65" fmla="*/ 156 h 156"/>
                <a:gd name="T66" fmla="*/ 464 w 474"/>
                <a:gd name="T67" fmla="*/ 156 h 156"/>
                <a:gd name="T68" fmla="*/ 464 w 474"/>
                <a:gd name="T69" fmla="*/ 156 h 156"/>
                <a:gd name="T70" fmla="*/ 468 w 474"/>
                <a:gd name="T71" fmla="*/ 154 h 156"/>
                <a:gd name="T72" fmla="*/ 472 w 474"/>
                <a:gd name="T73" fmla="*/ 152 h 156"/>
                <a:gd name="T74" fmla="*/ 474 w 474"/>
                <a:gd name="T75" fmla="*/ 148 h 156"/>
                <a:gd name="T76" fmla="*/ 474 w 474"/>
                <a:gd name="T77" fmla="*/ 142 h 156"/>
                <a:gd name="T78" fmla="*/ 472 w 474"/>
                <a:gd name="T79" fmla="*/ 138 h 156"/>
                <a:gd name="T80" fmla="*/ 470 w 474"/>
                <a:gd name="T81" fmla="*/ 132 h 156"/>
                <a:gd name="T82" fmla="*/ 468 w 474"/>
                <a:gd name="T83" fmla="*/ 130 h 156"/>
                <a:gd name="T84" fmla="*/ 464 w 474"/>
                <a:gd name="T85" fmla="*/ 128 h 156"/>
                <a:gd name="T86" fmla="*/ 464 w 474"/>
                <a:gd name="T87" fmla="*/ 12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4" h="156">
                  <a:moveTo>
                    <a:pt x="464" y="128"/>
                  </a:moveTo>
                  <a:lnTo>
                    <a:pt x="464" y="128"/>
                  </a:lnTo>
                  <a:lnTo>
                    <a:pt x="444" y="120"/>
                  </a:lnTo>
                  <a:lnTo>
                    <a:pt x="428" y="112"/>
                  </a:lnTo>
                  <a:lnTo>
                    <a:pt x="416" y="100"/>
                  </a:lnTo>
                  <a:lnTo>
                    <a:pt x="406" y="86"/>
                  </a:lnTo>
                  <a:lnTo>
                    <a:pt x="400" y="70"/>
                  </a:lnTo>
                  <a:lnTo>
                    <a:pt x="396" y="54"/>
                  </a:lnTo>
                  <a:lnTo>
                    <a:pt x="394" y="34"/>
                  </a:lnTo>
                  <a:lnTo>
                    <a:pt x="392" y="14"/>
                  </a:lnTo>
                  <a:lnTo>
                    <a:pt x="392" y="0"/>
                  </a:lnTo>
                  <a:lnTo>
                    <a:pt x="236" y="0"/>
                  </a:lnTo>
                  <a:lnTo>
                    <a:pt x="82" y="0"/>
                  </a:lnTo>
                  <a:lnTo>
                    <a:pt x="82" y="14"/>
                  </a:lnTo>
                  <a:lnTo>
                    <a:pt x="82" y="14"/>
                  </a:lnTo>
                  <a:lnTo>
                    <a:pt x="80" y="34"/>
                  </a:lnTo>
                  <a:lnTo>
                    <a:pt x="78" y="54"/>
                  </a:lnTo>
                  <a:lnTo>
                    <a:pt x="74" y="70"/>
                  </a:lnTo>
                  <a:lnTo>
                    <a:pt x="68" y="86"/>
                  </a:lnTo>
                  <a:lnTo>
                    <a:pt x="58" y="100"/>
                  </a:lnTo>
                  <a:lnTo>
                    <a:pt x="46" y="112"/>
                  </a:lnTo>
                  <a:lnTo>
                    <a:pt x="30" y="120"/>
                  </a:lnTo>
                  <a:lnTo>
                    <a:pt x="10" y="128"/>
                  </a:lnTo>
                  <a:lnTo>
                    <a:pt x="10" y="128"/>
                  </a:lnTo>
                  <a:lnTo>
                    <a:pt x="6" y="130"/>
                  </a:lnTo>
                  <a:lnTo>
                    <a:pt x="2" y="132"/>
                  </a:lnTo>
                  <a:lnTo>
                    <a:pt x="0" y="138"/>
                  </a:lnTo>
                  <a:lnTo>
                    <a:pt x="0" y="142"/>
                  </a:lnTo>
                  <a:lnTo>
                    <a:pt x="0" y="148"/>
                  </a:lnTo>
                  <a:lnTo>
                    <a:pt x="2" y="152"/>
                  </a:lnTo>
                  <a:lnTo>
                    <a:pt x="6" y="154"/>
                  </a:lnTo>
                  <a:lnTo>
                    <a:pt x="10" y="156"/>
                  </a:lnTo>
                  <a:lnTo>
                    <a:pt x="236" y="156"/>
                  </a:lnTo>
                  <a:lnTo>
                    <a:pt x="464" y="156"/>
                  </a:lnTo>
                  <a:lnTo>
                    <a:pt x="464" y="156"/>
                  </a:lnTo>
                  <a:lnTo>
                    <a:pt x="468" y="154"/>
                  </a:lnTo>
                  <a:lnTo>
                    <a:pt x="472" y="152"/>
                  </a:lnTo>
                  <a:lnTo>
                    <a:pt x="474" y="148"/>
                  </a:lnTo>
                  <a:lnTo>
                    <a:pt x="474" y="142"/>
                  </a:lnTo>
                  <a:lnTo>
                    <a:pt x="472" y="138"/>
                  </a:lnTo>
                  <a:lnTo>
                    <a:pt x="470" y="132"/>
                  </a:lnTo>
                  <a:lnTo>
                    <a:pt x="468" y="130"/>
                  </a:lnTo>
                  <a:lnTo>
                    <a:pt x="464" y="128"/>
                  </a:lnTo>
                  <a:lnTo>
                    <a:pt x="464" y="12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3322253" y="2791500"/>
            <a:ext cx="2069790" cy="2982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grpSp>
        <p:nvGrpSpPr>
          <p:cNvPr id="30" name="组 29"/>
          <p:cNvGrpSpPr/>
          <p:nvPr/>
        </p:nvGrpSpPr>
        <p:grpSpPr>
          <a:xfrm>
            <a:off x="3304657" y="2940359"/>
            <a:ext cx="2105285" cy="2666747"/>
            <a:chOff x="2035037" y="2893690"/>
            <a:chExt cx="2105285" cy="2666747"/>
          </a:xfrm>
        </p:grpSpPr>
        <p:sp>
          <p:nvSpPr>
            <p:cNvPr id="32" name="矩形 31"/>
            <p:cNvSpPr/>
            <p:nvPr/>
          </p:nvSpPr>
          <p:spPr>
            <a:xfrm>
              <a:off x="2035037" y="3550740"/>
              <a:ext cx="2105285" cy="200969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2035037" y="3174367"/>
              <a:ext cx="2105285" cy="37637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2035037" y="2893690"/>
              <a:ext cx="2105285" cy="307060"/>
            </a:xfrm>
            <a:prstGeom prst="rect">
              <a:avLst/>
            </a:prstGeom>
            <a:solidFill>
              <a:srgbClr val="29579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2210613" y="2998659"/>
              <a:ext cx="95367" cy="88555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2319132" y="2998659"/>
              <a:ext cx="34485" cy="88555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366768" y="2997958"/>
              <a:ext cx="34485" cy="88555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pic>
          <p:nvPicPr>
            <p:cNvPr id="38" name="图片 3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3702561" y="3029410"/>
              <a:ext cx="48020" cy="935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9" name="图片 3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V="1">
              <a:off x="3820664" y="3008162"/>
              <a:ext cx="51845" cy="5184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40" name="图片 3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V="1">
              <a:off x="3942588" y="3007950"/>
              <a:ext cx="52271" cy="5227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41" name="文本框 40"/>
            <p:cNvSpPr txBox="1"/>
            <p:nvPr/>
          </p:nvSpPr>
          <p:spPr>
            <a:xfrm>
              <a:off x="2052633" y="2926861"/>
              <a:ext cx="2087689" cy="229501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zh-CN" sz="800" dirty="0" smtClean="0">
                  <a:solidFill>
                    <a:prstClr val="white"/>
                  </a:solidFill>
                </a:rPr>
                <a:t>Document</a:t>
              </a:r>
              <a:r>
                <a:rPr kumimoji="1" lang="zh-CN" altLang="en-US" sz="8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800" dirty="0" smtClean="0">
                  <a:solidFill>
                    <a:prstClr val="white"/>
                  </a:solidFill>
                </a:rPr>
                <a:t>-</a:t>
              </a:r>
              <a:r>
                <a:rPr kumimoji="1" lang="zh-CN" altLang="en-US" sz="8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800" dirty="0" smtClean="0">
                  <a:solidFill>
                    <a:prstClr val="white"/>
                  </a:solidFill>
                </a:rPr>
                <a:t>Word</a:t>
              </a:r>
              <a:endParaRPr kumimoji="1" lang="zh-CN" altLang="en-US" sz="800" dirty="0" smtClean="0">
                <a:solidFill>
                  <a:prstClr val="white"/>
                </a:solidFill>
              </a:endParaRPr>
            </a:p>
          </p:txBody>
        </p:sp>
        <p:grpSp>
          <p:nvGrpSpPr>
            <p:cNvPr id="42" name="组 41"/>
            <p:cNvGrpSpPr/>
            <p:nvPr/>
          </p:nvGrpSpPr>
          <p:grpSpPr>
            <a:xfrm>
              <a:off x="2232770" y="3781465"/>
              <a:ext cx="1709818" cy="1778971"/>
              <a:chOff x="5478701" y="2112232"/>
              <a:chExt cx="2910999" cy="2160255"/>
            </a:xfrm>
          </p:grpSpPr>
          <p:sp>
            <p:nvSpPr>
              <p:cNvPr id="43" name="矩形 42"/>
              <p:cNvSpPr/>
              <p:nvPr/>
            </p:nvSpPr>
            <p:spPr>
              <a:xfrm>
                <a:off x="5478701" y="2112232"/>
                <a:ext cx="2910999" cy="216025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44" name="直线连接符 43"/>
              <p:cNvCxnSpPr/>
              <p:nvPr/>
            </p:nvCxnSpPr>
            <p:spPr>
              <a:xfrm>
                <a:off x="5837311" y="2420938"/>
                <a:ext cx="219377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矩形 44"/>
              <p:cNvSpPr/>
              <p:nvPr/>
            </p:nvSpPr>
            <p:spPr>
              <a:xfrm>
                <a:off x="5837311" y="2644443"/>
                <a:ext cx="675421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5837311" y="283323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5837311" y="3018713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5837311" y="320419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5837311" y="338967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5837311" y="357515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>
              <a:xfrm>
                <a:off x="5837311" y="376063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5837310" y="394611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31" name="Freeform 19"/>
          <p:cNvSpPr>
            <a:spLocks noEditPoints="1"/>
          </p:cNvSpPr>
          <p:nvPr/>
        </p:nvSpPr>
        <p:spPr bwMode="auto">
          <a:xfrm>
            <a:off x="3262458" y="2680310"/>
            <a:ext cx="2206100" cy="3164178"/>
          </a:xfrm>
          <a:custGeom>
            <a:avLst/>
            <a:gdLst/>
            <a:ahLst/>
            <a:cxnLst>
              <a:cxn ang="0">
                <a:pos x="20" y="0"/>
              </a:cxn>
              <a:cxn ang="0">
                <a:pos x="12" y="0"/>
              </a:cxn>
              <a:cxn ang="0">
                <a:pos x="0" y="12"/>
              </a:cxn>
              <a:cxn ang="0">
                <a:pos x="0" y="482"/>
              </a:cxn>
              <a:cxn ang="0">
                <a:pos x="0" y="490"/>
              </a:cxn>
              <a:cxn ang="0">
                <a:pos x="12" y="500"/>
              </a:cxn>
              <a:cxn ang="0">
                <a:pos x="330" y="502"/>
              </a:cxn>
              <a:cxn ang="0">
                <a:pos x="338" y="500"/>
              </a:cxn>
              <a:cxn ang="0">
                <a:pos x="348" y="490"/>
              </a:cxn>
              <a:cxn ang="0">
                <a:pos x="350" y="20"/>
              </a:cxn>
              <a:cxn ang="0">
                <a:pos x="348" y="12"/>
              </a:cxn>
              <a:cxn ang="0">
                <a:pos x="338" y="0"/>
              </a:cxn>
              <a:cxn ang="0">
                <a:pos x="330" y="0"/>
              </a:cxn>
              <a:cxn ang="0">
                <a:pos x="174" y="18"/>
              </a:cxn>
              <a:cxn ang="0">
                <a:pos x="178" y="22"/>
              </a:cxn>
              <a:cxn ang="0">
                <a:pos x="178" y="24"/>
              </a:cxn>
              <a:cxn ang="0">
                <a:pos x="174" y="26"/>
              </a:cxn>
              <a:cxn ang="0">
                <a:pos x="172" y="22"/>
              </a:cxn>
              <a:cxn ang="0">
                <a:pos x="172" y="20"/>
              </a:cxn>
              <a:cxn ang="0">
                <a:pos x="174" y="18"/>
              </a:cxn>
              <a:cxn ang="0">
                <a:pos x="174" y="494"/>
              </a:cxn>
              <a:cxn ang="0">
                <a:pos x="166" y="490"/>
              </a:cxn>
              <a:cxn ang="0">
                <a:pos x="162" y="482"/>
              </a:cxn>
              <a:cxn ang="0">
                <a:pos x="164" y="476"/>
              </a:cxn>
              <a:cxn ang="0">
                <a:pos x="170" y="470"/>
              </a:cxn>
              <a:cxn ang="0">
                <a:pos x="174" y="470"/>
              </a:cxn>
              <a:cxn ang="0">
                <a:pos x="184" y="474"/>
              </a:cxn>
              <a:cxn ang="0">
                <a:pos x="186" y="482"/>
              </a:cxn>
              <a:cxn ang="0">
                <a:pos x="186" y="486"/>
              </a:cxn>
              <a:cxn ang="0">
                <a:pos x="180" y="492"/>
              </a:cxn>
              <a:cxn ang="0">
                <a:pos x="174" y="494"/>
              </a:cxn>
              <a:cxn ang="0">
                <a:pos x="18" y="460"/>
              </a:cxn>
              <a:cxn ang="0">
                <a:pos x="332" y="42"/>
              </a:cxn>
            </a:cxnLst>
            <a:rect l="0" t="0" r="r" b="b"/>
            <a:pathLst>
              <a:path w="350" h="502">
                <a:moveTo>
                  <a:pt x="330" y="0"/>
                </a:moveTo>
                <a:lnTo>
                  <a:pt x="20" y="0"/>
                </a:lnTo>
                <a:lnTo>
                  <a:pt x="20" y="0"/>
                </a:lnTo>
                <a:lnTo>
                  <a:pt x="12" y="0"/>
                </a:lnTo>
                <a:lnTo>
                  <a:pt x="6" y="6"/>
                </a:lnTo>
                <a:lnTo>
                  <a:pt x="0" y="12"/>
                </a:lnTo>
                <a:lnTo>
                  <a:pt x="0" y="20"/>
                </a:lnTo>
                <a:lnTo>
                  <a:pt x="0" y="482"/>
                </a:lnTo>
                <a:lnTo>
                  <a:pt x="0" y="482"/>
                </a:lnTo>
                <a:lnTo>
                  <a:pt x="0" y="490"/>
                </a:lnTo>
                <a:lnTo>
                  <a:pt x="6" y="496"/>
                </a:lnTo>
                <a:lnTo>
                  <a:pt x="12" y="500"/>
                </a:lnTo>
                <a:lnTo>
                  <a:pt x="20" y="502"/>
                </a:lnTo>
                <a:lnTo>
                  <a:pt x="330" y="502"/>
                </a:lnTo>
                <a:lnTo>
                  <a:pt x="330" y="502"/>
                </a:lnTo>
                <a:lnTo>
                  <a:pt x="338" y="500"/>
                </a:lnTo>
                <a:lnTo>
                  <a:pt x="344" y="496"/>
                </a:lnTo>
                <a:lnTo>
                  <a:pt x="348" y="490"/>
                </a:lnTo>
                <a:lnTo>
                  <a:pt x="350" y="482"/>
                </a:lnTo>
                <a:lnTo>
                  <a:pt x="350" y="20"/>
                </a:lnTo>
                <a:lnTo>
                  <a:pt x="350" y="20"/>
                </a:lnTo>
                <a:lnTo>
                  <a:pt x="348" y="12"/>
                </a:lnTo>
                <a:lnTo>
                  <a:pt x="344" y="6"/>
                </a:lnTo>
                <a:lnTo>
                  <a:pt x="338" y="0"/>
                </a:lnTo>
                <a:lnTo>
                  <a:pt x="330" y="0"/>
                </a:lnTo>
                <a:lnTo>
                  <a:pt x="330" y="0"/>
                </a:lnTo>
                <a:close/>
                <a:moveTo>
                  <a:pt x="174" y="18"/>
                </a:moveTo>
                <a:lnTo>
                  <a:pt x="174" y="18"/>
                </a:lnTo>
                <a:lnTo>
                  <a:pt x="178" y="20"/>
                </a:lnTo>
                <a:lnTo>
                  <a:pt x="178" y="22"/>
                </a:lnTo>
                <a:lnTo>
                  <a:pt x="178" y="22"/>
                </a:lnTo>
                <a:lnTo>
                  <a:pt x="178" y="24"/>
                </a:lnTo>
                <a:lnTo>
                  <a:pt x="174" y="26"/>
                </a:lnTo>
                <a:lnTo>
                  <a:pt x="174" y="26"/>
                </a:lnTo>
                <a:lnTo>
                  <a:pt x="172" y="24"/>
                </a:lnTo>
                <a:lnTo>
                  <a:pt x="172" y="22"/>
                </a:lnTo>
                <a:lnTo>
                  <a:pt x="172" y="22"/>
                </a:lnTo>
                <a:lnTo>
                  <a:pt x="172" y="20"/>
                </a:lnTo>
                <a:lnTo>
                  <a:pt x="174" y="18"/>
                </a:lnTo>
                <a:lnTo>
                  <a:pt x="174" y="18"/>
                </a:lnTo>
                <a:close/>
                <a:moveTo>
                  <a:pt x="174" y="494"/>
                </a:moveTo>
                <a:lnTo>
                  <a:pt x="174" y="494"/>
                </a:lnTo>
                <a:lnTo>
                  <a:pt x="170" y="492"/>
                </a:lnTo>
                <a:lnTo>
                  <a:pt x="166" y="490"/>
                </a:lnTo>
                <a:lnTo>
                  <a:pt x="164" y="486"/>
                </a:lnTo>
                <a:lnTo>
                  <a:pt x="162" y="482"/>
                </a:lnTo>
                <a:lnTo>
                  <a:pt x="162" y="482"/>
                </a:lnTo>
                <a:lnTo>
                  <a:pt x="164" y="476"/>
                </a:lnTo>
                <a:lnTo>
                  <a:pt x="166" y="474"/>
                </a:lnTo>
                <a:lnTo>
                  <a:pt x="170" y="470"/>
                </a:lnTo>
                <a:lnTo>
                  <a:pt x="174" y="470"/>
                </a:lnTo>
                <a:lnTo>
                  <a:pt x="174" y="470"/>
                </a:lnTo>
                <a:lnTo>
                  <a:pt x="180" y="470"/>
                </a:lnTo>
                <a:lnTo>
                  <a:pt x="184" y="474"/>
                </a:lnTo>
                <a:lnTo>
                  <a:pt x="186" y="476"/>
                </a:lnTo>
                <a:lnTo>
                  <a:pt x="186" y="482"/>
                </a:lnTo>
                <a:lnTo>
                  <a:pt x="186" y="482"/>
                </a:lnTo>
                <a:lnTo>
                  <a:pt x="186" y="486"/>
                </a:lnTo>
                <a:lnTo>
                  <a:pt x="184" y="490"/>
                </a:lnTo>
                <a:lnTo>
                  <a:pt x="180" y="492"/>
                </a:lnTo>
                <a:lnTo>
                  <a:pt x="174" y="494"/>
                </a:lnTo>
                <a:lnTo>
                  <a:pt x="174" y="494"/>
                </a:lnTo>
                <a:close/>
                <a:moveTo>
                  <a:pt x="332" y="460"/>
                </a:moveTo>
                <a:lnTo>
                  <a:pt x="18" y="460"/>
                </a:lnTo>
                <a:lnTo>
                  <a:pt x="18" y="42"/>
                </a:lnTo>
                <a:lnTo>
                  <a:pt x="332" y="42"/>
                </a:lnTo>
                <a:lnTo>
                  <a:pt x="332" y="46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  <a:effectLst>
            <a:outerShdw blurRad="165100" dist="381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9200713" y="3677493"/>
            <a:ext cx="1114018" cy="2166995"/>
            <a:chOff x="9200713" y="3677493"/>
            <a:chExt cx="1114018" cy="2166995"/>
          </a:xfrm>
          <a:effectLst>
            <a:outerShdw blurRad="165100" dist="38100" dir="2700000" sx="101000" sy="101000" algn="tl" rotWithShape="0">
              <a:prstClr val="black">
                <a:alpha val="40000"/>
              </a:prstClr>
            </a:outerShdw>
          </a:effectLst>
        </p:grpSpPr>
        <p:sp>
          <p:nvSpPr>
            <p:cNvPr id="55" name="矩形 54"/>
            <p:cNvSpPr/>
            <p:nvPr/>
          </p:nvSpPr>
          <p:spPr>
            <a:xfrm>
              <a:off x="9239250" y="3702050"/>
              <a:ext cx="1028699" cy="21008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Freeform 8"/>
            <p:cNvSpPr>
              <a:spLocks noEditPoints="1"/>
            </p:cNvSpPr>
            <p:nvPr/>
          </p:nvSpPr>
          <p:spPr bwMode="auto">
            <a:xfrm>
              <a:off x="9200713" y="3677493"/>
              <a:ext cx="1114018" cy="2166995"/>
            </a:xfrm>
            <a:custGeom>
              <a:avLst/>
              <a:gdLst>
                <a:gd name="T0" fmla="*/ 56 w 584"/>
                <a:gd name="T1" fmla="*/ 0 h 1136"/>
                <a:gd name="T2" fmla="*/ 44 w 584"/>
                <a:gd name="T3" fmla="*/ 2 h 1136"/>
                <a:gd name="T4" fmla="*/ 24 w 584"/>
                <a:gd name="T5" fmla="*/ 10 h 1136"/>
                <a:gd name="T6" fmla="*/ 8 w 584"/>
                <a:gd name="T7" fmla="*/ 26 h 1136"/>
                <a:gd name="T8" fmla="*/ 0 w 584"/>
                <a:gd name="T9" fmla="*/ 46 h 1136"/>
                <a:gd name="T10" fmla="*/ 0 w 584"/>
                <a:gd name="T11" fmla="*/ 1080 h 1136"/>
                <a:gd name="T12" fmla="*/ 0 w 584"/>
                <a:gd name="T13" fmla="*/ 1092 h 1136"/>
                <a:gd name="T14" fmla="*/ 8 w 584"/>
                <a:gd name="T15" fmla="*/ 1112 h 1136"/>
                <a:gd name="T16" fmla="*/ 24 w 584"/>
                <a:gd name="T17" fmla="*/ 1126 h 1136"/>
                <a:gd name="T18" fmla="*/ 44 w 584"/>
                <a:gd name="T19" fmla="*/ 1136 h 1136"/>
                <a:gd name="T20" fmla="*/ 528 w 584"/>
                <a:gd name="T21" fmla="*/ 1136 h 1136"/>
                <a:gd name="T22" fmla="*/ 538 w 584"/>
                <a:gd name="T23" fmla="*/ 1136 h 1136"/>
                <a:gd name="T24" fmla="*/ 558 w 584"/>
                <a:gd name="T25" fmla="*/ 1126 h 1136"/>
                <a:gd name="T26" fmla="*/ 574 w 584"/>
                <a:gd name="T27" fmla="*/ 1112 h 1136"/>
                <a:gd name="T28" fmla="*/ 584 w 584"/>
                <a:gd name="T29" fmla="*/ 1092 h 1136"/>
                <a:gd name="T30" fmla="*/ 584 w 584"/>
                <a:gd name="T31" fmla="*/ 58 h 1136"/>
                <a:gd name="T32" fmla="*/ 584 w 584"/>
                <a:gd name="T33" fmla="*/ 46 h 1136"/>
                <a:gd name="T34" fmla="*/ 574 w 584"/>
                <a:gd name="T35" fmla="*/ 26 h 1136"/>
                <a:gd name="T36" fmla="*/ 558 w 584"/>
                <a:gd name="T37" fmla="*/ 10 h 1136"/>
                <a:gd name="T38" fmla="*/ 538 w 584"/>
                <a:gd name="T39" fmla="*/ 2 h 1136"/>
                <a:gd name="T40" fmla="*/ 528 w 584"/>
                <a:gd name="T41" fmla="*/ 0 h 1136"/>
                <a:gd name="T42" fmla="*/ 480 w 584"/>
                <a:gd name="T43" fmla="*/ 18 h 1136"/>
                <a:gd name="T44" fmla="*/ 488 w 584"/>
                <a:gd name="T45" fmla="*/ 20 h 1136"/>
                <a:gd name="T46" fmla="*/ 490 w 584"/>
                <a:gd name="T47" fmla="*/ 28 h 1136"/>
                <a:gd name="T48" fmla="*/ 490 w 584"/>
                <a:gd name="T49" fmla="*/ 32 h 1136"/>
                <a:gd name="T50" fmla="*/ 484 w 584"/>
                <a:gd name="T51" fmla="*/ 36 h 1136"/>
                <a:gd name="T52" fmla="*/ 480 w 584"/>
                <a:gd name="T53" fmla="*/ 36 h 1136"/>
                <a:gd name="T54" fmla="*/ 474 w 584"/>
                <a:gd name="T55" fmla="*/ 34 h 1136"/>
                <a:gd name="T56" fmla="*/ 472 w 584"/>
                <a:gd name="T57" fmla="*/ 28 h 1136"/>
                <a:gd name="T58" fmla="*/ 472 w 584"/>
                <a:gd name="T59" fmla="*/ 24 h 1136"/>
                <a:gd name="T60" fmla="*/ 476 w 584"/>
                <a:gd name="T61" fmla="*/ 18 h 1136"/>
                <a:gd name="T62" fmla="*/ 480 w 584"/>
                <a:gd name="T63" fmla="*/ 18 h 1136"/>
                <a:gd name="T64" fmla="*/ 348 w 584"/>
                <a:gd name="T65" fmla="*/ 18 h 1136"/>
                <a:gd name="T66" fmla="*/ 352 w 584"/>
                <a:gd name="T67" fmla="*/ 20 h 1136"/>
                <a:gd name="T68" fmla="*/ 354 w 584"/>
                <a:gd name="T69" fmla="*/ 24 h 1136"/>
                <a:gd name="T70" fmla="*/ 348 w 584"/>
                <a:gd name="T71" fmla="*/ 30 h 1136"/>
                <a:gd name="T72" fmla="*/ 236 w 584"/>
                <a:gd name="T73" fmla="*/ 30 h 1136"/>
                <a:gd name="T74" fmla="*/ 230 w 584"/>
                <a:gd name="T75" fmla="*/ 24 h 1136"/>
                <a:gd name="T76" fmla="*/ 232 w 584"/>
                <a:gd name="T77" fmla="*/ 20 h 1136"/>
                <a:gd name="T78" fmla="*/ 236 w 584"/>
                <a:gd name="T79" fmla="*/ 18 h 1136"/>
                <a:gd name="T80" fmla="*/ 246 w 584"/>
                <a:gd name="T81" fmla="*/ 1104 h 1136"/>
                <a:gd name="T82" fmla="*/ 240 w 584"/>
                <a:gd name="T83" fmla="*/ 1102 h 1136"/>
                <a:gd name="T84" fmla="*/ 232 w 584"/>
                <a:gd name="T85" fmla="*/ 1092 h 1136"/>
                <a:gd name="T86" fmla="*/ 230 w 584"/>
                <a:gd name="T87" fmla="*/ 1086 h 1136"/>
                <a:gd name="T88" fmla="*/ 234 w 584"/>
                <a:gd name="T89" fmla="*/ 1074 h 1136"/>
                <a:gd name="T90" fmla="*/ 246 w 584"/>
                <a:gd name="T91" fmla="*/ 1070 h 1136"/>
                <a:gd name="T92" fmla="*/ 336 w 584"/>
                <a:gd name="T93" fmla="*/ 1070 h 1136"/>
                <a:gd name="T94" fmla="*/ 348 w 584"/>
                <a:gd name="T95" fmla="*/ 1074 h 1136"/>
                <a:gd name="T96" fmla="*/ 354 w 584"/>
                <a:gd name="T97" fmla="*/ 1086 h 1136"/>
                <a:gd name="T98" fmla="*/ 352 w 584"/>
                <a:gd name="T99" fmla="*/ 1092 h 1136"/>
                <a:gd name="T100" fmla="*/ 344 w 584"/>
                <a:gd name="T101" fmla="*/ 1102 h 1136"/>
                <a:gd name="T102" fmla="*/ 336 w 584"/>
                <a:gd name="T103" fmla="*/ 1104 h 1136"/>
                <a:gd name="T104" fmla="*/ 22 w 584"/>
                <a:gd name="T105" fmla="*/ 1042 h 1136"/>
                <a:gd name="T106" fmla="*/ 560 w 584"/>
                <a:gd name="T107" fmla="*/ 90 h 1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4" h="1136">
                  <a:moveTo>
                    <a:pt x="528" y="0"/>
                  </a:moveTo>
                  <a:lnTo>
                    <a:pt x="56" y="0"/>
                  </a:lnTo>
                  <a:lnTo>
                    <a:pt x="56" y="0"/>
                  </a:lnTo>
                  <a:lnTo>
                    <a:pt x="44" y="2"/>
                  </a:lnTo>
                  <a:lnTo>
                    <a:pt x="34" y="4"/>
                  </a:lnTo>
                  <a:lnTo>
                    <a:pt x="24" y="10"/>
                  </a:lnTo>
                  <a:lnTo>
                    <a:pt x="16" y="16"/>
                  </a:lnTo>
                  <a:lnTo>
                    <a:pt x="8" y="26"/>
                  </a:lnTo>
                  <a:lnTo>
                    <a:pt x="4" y="36"/>
                  </a:lnTo>
                  <a:lnTo>
                    <a:pt x="0" y="46"/>
                  </a:lnTo>
                  <a:lnTo>
                    <a:pt x="0" y="58"/>
                  </a:lnTo>
                  <a:lnTo>
                    <a:pt x="0" y="1080"/>
                  </a:lnTo>
                  <a:lnTo>
                    <a:pt x="0" y="1080"/>
                  </a:lnTo>
                  <a:lnTo>
                    <a:pt x="0" y="1092"/>
                  </a:lnTo>
                  <a:lnTo>
                    <a:pt x="4" y="1102"/>
                  </a:lnTo>
                  <a:lnTo>
                    <a:pt x="8" y="1112"/>
                  </a:lnTo>
                  <a:lnTo>
                    <a:pt x="16" y="1120"/>
                  </a:lnTo>
                  <a:lnTo>
                    <a:pt x="24" y="1126"/>
                  </a:lnTo>
                  <a:lnTo>
                    <a:pt x="34" y="1132"/>
                  </a:lnTo>
                  <a:lnTo>
                    <a:pt x="44" y="1136"/>
                  </a:lnTo>
                  <a:lnTo>
                    <a:pt x="56" y="1136"/>
                  </a:lnTo>
                  <a:lnTo>
                    <a:pt x="528" y="1136"/>
                  </a:lnTo>
                  <a:lnTo>
                    <a:pt x="528" y="1136"/>
                  </a:lnTo>
                  <a:lnTo>
                    <a:pt x="538" y="1136"/>
                  </a:lnTo>
                  <a:lnTo>
                    <a:pt x="550" y="1132"/>
                  </a:lnTo>
                  <a:lnTo>
                    <a:pt x="558" y="1126"/>
                  </a:lnTo>
                  <a:lnTo>
                    <a:pt x="568" y="1120"/>
                  </a:lnTo>
                  <a:lnTo>
                    <a:pt x="574" y="1112"/>
                  </a:lnTo>
                  <a:lnTo>
                    <a:pt x="580" y="1102"/>
                  </a:lnTo>
                  <a:lnTo>
                    <a:pt x="584" y="1092"/>
                  </a:lnTo>
                  <a:lnTo>
                    <a:pt x="584" y="1080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84" y="46"/>
                  </a:lnTo>
                  <a:lnTo>
                    <a:pt x="580" y="36"/>
                  </a:lnTo>
                  <a:lnTo>
                    <a:pt x="574" y="26"/>
                  </a:lnTo>
                  <a:lnTo>
                    <a:pt x="568" y="16"/>
                  </a:lnTo>
                  <a:lnTo>
                    <a:pt x="558" y="10"/>
                  </a:lnTo>
                  <a:lnTo>
                    <a:pt x="550" y="4"/>
                  </a:lnTo>
                  <a:lnTo>
                    <a:pt x="538" y="2"/>
                  </a:lnTo>
                  <a:lnTo>
                    <a:pt x="528" y="0"/>
                  </a:lnTo>
                  <a:lnTo>
                    <a:pt x="528" y="0"/>
                  </a:lnTo>
                  <a:close/>
                  <a:moveTo>
                    <a:pt x="480" y="18"/>
                  </a:moveTo>
                  <a:lnTo>
                    <a:pt x="480" y="18"/>
                  </a:lnTo>
                  <a:lnTo>
                    <a:pt x="484" y="18"/>
                  </a:lnTo>
                  <a:lnTo>
                    <a:pt x="488" y="20"/>
                  </a:lnTo>
                  <a:lnTo>
                    <a:pt x="490" y="24"/>
                  </a:lnTo>
                  <a:lnTo>
                    <a:pt x="490" y="28"/>
                  </a:lnTo>
                  <a:lnTo>
                    <a:pt x="490" y="28"/>
                  </a:lnTo>
                  <a:lnTo>
                    <a:pt x="490" y="32"/>
                  </a:lnTo>
                  <a:lnTo>
                    <a:pt x="488" y="34"/>
                  </a:lnTo>
                  <a:lnTo>
                    <a:pt x="484" y="36"/>
                  </a:lnTo>
                  <a:lnTo>
                    <a:pt x="480" y="36"/>
                  </a:lnTo>
                  <a:lnTo>
                    <a:pt x="480" y="36"/>
                  </a:lnTo>
                  <a:lnTo>
                    <a:pt x="476" y="36"/>
                  </a:lnTo>
                  <a:lnTo>
                    <a:pt x="474" y="34"/>
                  </a:lnTo>
                  <a:lnTo>
                    <a:pt x="472" y="32"/>
                  </a:lnTo>
                  <a:lnTo>
                    <a:pt x="472" y="28"/>
                  </a:lnTo>
                  <a:lnTo>
                    <a:pt x="472" y="28"/>
                  </a:lnTo>
                  <a:lnTo>
                    <a:pt x="472" y="24"/>
                  </a:lnTo>
                  <a:lnTo>
                    <a:pt x="474" y="20"/>
                  </a:lnTo>
                  <a:lnTo>
                    <a:pt x="476" y="18"/>
                  </a:lnTo>
                  <a:lnTo>
                    <a:pt x="480" y="18"/>
                  </a:lnTo>
                  <a:lnTo>
                    <a:pt x="480" y="18"/>
                  </a:lnTo>
                  <a:close/>
                  <a:moveTo>
                    <a:pt x="236" y="18"/>
                  </a:moveTo>
                  <a:lnTo>
                    <a:pt x="348" y="18"/>
                  </a:lnTo>
                  <a:lnTo>
                    <a:pt x="348" y="18"/>
                  </a:lnTo>
                  <a:lnTo>
                    <a:pt x="352" y="20"/>
                  </a:lnTo>
                  <a:lnTo>
                    <a:pt x="354" y="24"/>
                  </a:lnTo>
                  <a:lnTo>
                    <a:pt x="354" y="24"/>
                  </a:lnTo>
                  <a:lnTo>
                    <a:pt x="352" y="28"/>
                  </a:lnTo>
                  <a:lnTo>
                    <a:pt x="348" y="30"/>
                  </a:lnTo>
                  <a:lnTo>
                    <a:pt x="236" y="30"/>
                  </a:lnTo>
                  <a:lnTo>
                    <a:pt x="236" y="30"/>
                  </a:lnTo>
                  <a:lnTo>
                    <a:pt x="232" y="28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2" y="20"/>
                  </a:lnTo>
                  <a:lnTo>
                    <a:pt x="236" y="18"/>
                  </a:lnTo>
                  <a:lnTo>
                    <a:pt x="236" y="18"/>
                  </a:lnTo>
                  <a:close/>
                  <a:moveTo>
                    <a:pt x="336" y="1104"/>
                  </a:moveTo>
                  <a:lnTo>
                    <a:pt x="246" y="1104"/>
                  </a:lnTo>
                  <a:lnTo>
                    <a:pt x="246" y="1104"/>
                  </a:lnTo>
                  <a:lnTo>
                    <a:pt x="240" y="1102"/>
                  </a:lnTo>
                  <a:lnTo>
                    <a:pt x="234" y="1098"/>
                  </a:lnTo>
                  <a:lnTo>
                    <a:pt x="232" y="1092"/>
                  </a:lnTo>
                  <a:lnTo>
                    <a:pt x="230" y="1086"/>
                  </a:lnTo>
                  <a:lnTo>
                    <a:pt x="230" y="1086"/>
                  </a:lnTo>
                  <a:lnTo>
                    <a:pt x="232" y="1080"/>
                  </a:lnTo>
                  <a:lnTo>
                    <a:pt x="234" y="1074"/>
                  </a:lnTo>
                  <a:lnTo>
                    <a:pt x="240" y="1070"/>
                  </a:lnTo>
                  <a:lnTo>
                    <a:pt x="246" y="1070"/>
                  </a:lnTo>
                  <a:lnTo>
                    <a:pt x="336" y="1070"/>
                  </a:lnTo>
                  <a:lnTo>
                    <a:pt x="336" y="1070"/>
                  </a:lnTo>
                  <a:lnTo>
                    <a:pt x="344" y="1070"/>
                  </a:lnTo>
                  <a:lnTo>
                    <a:pt x="348" y="1074"/>
                  </a:lnTo>
                  <a:lnTo>
                    <a:pt x="352" y="1080"/>
                  </a:lnTo>
                  <a:lnTo>
                    <a:pt x="354" y="1086"/>
                  </a:lnTo>
                  <a:lnTo>
                    <a:pt x="354" y="1086"/>
                  </a:lnTo>
                  <a:lnTo>
                    <a:pt x="352" y="1092"/>
                  </a:lnTo>
                  <a:lnTo>
                    <a:pt x="348" y="1098"/>
                  </a:lnTo>
                  <a:lnTo>
                    <a:pt x="344" y="1102"/>
                  </a:lnTo>
                  <a:lnTo>
                    <a:pt x="336" y="1104"/>
                  </a:lnTo>
                  <a:lnTo>
                    <a:pt x="336" y="1104"/>
                  </a:lnTo>
                  <a:close/>
                  <a:moveTo>
                    <a:pt x="560" y="1042"/>
                  </a:moveTo>
                  <a:lnTo>
                    <a:pt x="22" y="1042"/>
                  </a:lnTo>
                  <a:lnTo>
                    <a:pt x="22" y="90"/>
                  </a:lnTo>
                  <a:lnTo>
                    <a:pt x="560" y="90"/>
                  </a:lnTo>
                  <a:lnTo>
                    <a:pt x="560" y="104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7" name="组 56"/>
          <p:cNvGrpSpPr/>
          <p:nvPr/>
        </p:nvGrpSpPr>
        <p:grpSpPr>
          <a:xfrm>
            <a:off x="9239250" y="3839025"/>
            <a:ext cx="1030656" cy="1835058"/>
            <a:chOff x="4999325" y="992495"/>
            <a:chExt cx="1030656" cy="1835058"/>
          </a:xfrm>
        </p:grpSpPr>
        <p:sp>
          <p:nvSpPr>
            <p:cNvPr id="59" name="矩形 58"/>
            <p:cNvSpPr/>
            <p:nvPr/>
          </p:nvSpPr>
          <p:spPr>
            <a:xfrm>
              <a:off x="4999325" y="1422306"/>
              <a:ext cx="1030656" cy="140524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4999325" y="1136647"/>
              <a:ext cx="1030656" cy="2856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4999325" y="994552"/>
              <a:ext cx="1030656" cy="155452"/>
            </a:xfrm>
            <a:prstGeom prst="rect">
              <a:avLst/>
            </a:prstGeom>
            <a:solidFill>
              <a:srgbClr val="29579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5053050" y="1047693"/>
              <a:ext cx="48280" cy="44832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5107988" y="1047693"/>
              <a:ext cx="17458" cy="44832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5132105" y="1047338"/>
              <a:ext cx="17458" cy="44832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pic>
          <p:nvPicPr>
            <p:cNvPr id="65" name="图片 6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5811735" y="1063261"/>
              <a:ext cx="24311" cy="4734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V="1">
              <a:off x="5871525" y="1052504"/>
              <a:ext cx="26247" cy="2624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67" name="图片 6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V="1">
              <a:off x="5933251" y="1052397"/>
              <a:ext cx="26463" cy="26463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68" name="文本框 67"/>
            <p:cNvSpPr txBox="1"/>
            <p:nvPr/>
          </p:nvSpPr>
          <p:spPr>
            <a:xfrm>
              <a:off x="4999325" y="992495"/>
              <a:ext cx="1030656" cy="153888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zh-CN" sz="400" dirty="0" smtClean="0">
                  <a:solidFill>
                    <a:prstClr val="white"/>
                  </a:solidFill>
                </a:rPr>
                <a:t>Document</a:t>
              </a:r>
              <a:r>
                <a:rPr kumimoji="1" lang="zh-CN" altLang="en-US" sz="4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400" dirty="0" smtClean="0">
                  <a:solidFill>
                    <a:prstClr val="white"/>
                  </a:solidFill>
                </a:rPr>
                <a:t>-</a:t>
              </a:r>
              <a:r>
                <a:rPr kumimoji="1" lang="zh-CN" altLang="en-US" sz="4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400" dirty="0" smtClean="0">
                  <a:solidFill>
                    <a:prstClr val="white"/>
                  </a:solidFill>
                </a:rPr>
                <a:t>Word</a:t>
              </a:r>
              <a:endParaRPr kumimoji="1" lang="zh-CN" altLang="en-US" sz="400" dirty="0" smtClean="0">
                <a:solidFill>
                  <a:prstClr val="white"/>
                </a:solidFill>
              </a:endParaRPr>
            </a:p>
          </p:txBody>
        </p:sp>
        <p:grpSp>
          <p:nvGrpSpPr>
            <p:cNvPr id="69" name="组 68"/>
            <p:cNvGrpSpPr/>
            <p:nvPr/>
          </p:nvGrpSpPr>
          <p:grpSpPr>
            <a:xfrm>
              <a:off x="5083982" y="1539113"/>
              <a:ext cx="865610" cy="1129855"/>
              <a:chOff x="5478701" y="2112232"/>
              <a:chExt cx="2910999" cy="2710108"/>
            </a:xfrm>
          </p:grpSpPr>
          <p:sp>
            <p:nvSpPr>
              <p:cNvPr id="70" name="矩形 69"/>
              <p:cNvSpPr/>
              <p:nvPr/>
            </p:nvSpPr>
            <p:spPr>
              <a:xfrm>
                <a:off x="5478701" y="2112232"/>
                <a:ext cx="2910999" cy="271010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71" name="直线连接符 70"/>
              <p:cNvCxnSpPr/>
              <p:nvPr/>
            </p:nvCxnSpPr>
            <p:spPr>
              <a:xfrm>
                <a:off x="5837311" y="2420938"/>
                <a:ext cx="219377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矩形 71"/>
              <p:cNvSpPr/>
              <p:nvPr/>
            </p:nvSpPr>
            <p:spPr>
              <a:xfrm>
                <a:off x="5837311" y="2644443"/>
                <a:ext cx="675421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矩形 72"/>
              <p:cNvSpPr/>
              <p:nvPr/>
            </p:nvSpPr>
            <p:spPr>
              <a:xfrm>
                <a:off x="5837311" y="283323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矩形 73"/>
              <p:cNvSpPr/>
              <p:nvPr/>
            </p:nvSpPr>
            <p:spPr>
              <a:xfrm>
                <a:off x="5837311" y="3018713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5837311" y="320419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6" name="矩形 75"/>
              <p:cNvSpPr/>
              <p:nvPr/>
            </p:nvSpPr>
            <p:spPr>
              <a:xfrm>
                <a:off x="5837311" y="338967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5837311" y="357515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8" name="矩形 77"/>
              <p:cNvSpPr/>
              <p:nvPr/>
            </p:nvSpPr>
            <p:spPr>
              <a:xfrm>
                <a:off x="5837311" y="376063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9" name="矩形 78"/>
              <p:cNvSpPr/>
              <p:nvPr/>
            </p:nvSpPr>
            <p:spPr>
              <a:xfrm>
                <a:off x="5837310" y="3946114"/>
                <a:ext cx="2193779" cy="7753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>
            <a:off x="1221014" y="4528905"/>
            <a:ext cx="2550994" cy="1415005"/>
            <a:chOff x="1221014" y="4528905"/>
            <a:chExt cx="2550994" cy="1415005"/>
          </a:xfrm>
          <a:effectLst>
            <a:outerShdw blurRad="165100" dist="38100" dir="2700000" sx="101000" sy="101000" algn="tl" rotWithShape="0">
              <a:prstClr val="black">
                <a:alpha val="40000"/>
              </a:prstClr>
            </a:outerShdw>
          </a:effectLst>
        </p:grpSpPr>
        <p:sp>
          <p:nvSpPr>
            <p:cNvPr id="82" name="矩形 81"/>
            <p:cNvSpPr/>
            <p:nvPr/>
          </p:nvSpPr>
          <p:spPr>
            <a:xfrm>
              <a:off x="1262450" y="4574621"/>
              <a:ext cx="2500621" cy="13409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Freeform 17"/>
            <p:cNvSpPr>
              <a:spLocks noEditPoints="1"/>
            </p:cNvSpPr>
            <p:nvPr/>
          </p:nvSpPr>
          <p:spPr bwMode="auto">
            <a:xfrm rot="16200000">
              <a:off x="1789008" y="3960911"/>
              <a:ext cx="1415005" cy="2550994"/>
            </a:xfrm>
            <a:custGeom>
              <a:avLst/>
              <a:gdLst>
                <a:gd name="T0" fmla="*/ 16 w 710"/>
                <a:gd name="T1" fmla="*/ 0 h 1280"/>
                <a:gd name="T2" fmla="*/ 10 w 710"/>
                <a:gd name="T3" fmla="*/ 2 h 1280"/>
                <a:gd name="T4" fmla="*/ 2 w 710"/>
                <a:gd name="T5" fmla="*/ 10 h 1280"/>
                <a:gd name="T6" fmla="*/ 0 w 710"/>
                <a:gd name="T7" fmla="*/ 1264 h 1280"/>
                <a:gd name="T8" fmla="*/ 2 w 710"/>
                <a:gd name="T9" fmla="*/ 1270 h 1280"/>
                <a:gd name="T10" fmla="*/ 10 w 710"/>
                <a:gd name="T11" fmla="*/ 1278 h 1280"/>
                <a:gd name="T12" fmla="*/ 694 w 710"/>
                <a:gd name="T13" fmla="*/ 1280 h 1280"/>
                <a:gd name="T14" fmla="*/ 700 w 710"/>
                <a:gd name="T15" fmla="*/ 1278 h 1280"/>
                <a:gd name="T16" fmla="*/ 708 w 710"/>
                <a:gd name="T17" fmla="*/ 1270 h 1280"/>
                <a:gd name="T18" fmla="*/ 710 w 710"/>
                <a:gd name="T19" fmla="*/ 16 h 1280"/>
                <a:gd name="T20" fmla="*/ 708 w 710"/>
                <a:gd name="T21" fmla="*/ 10 h 1280"/>
                <a:gd name="T22" fmla="*/ 700 w 710"/>
                <a:gd name="T23" fmla="*/ 2 h 1280"/>
                <a:gd name="T24" fmla="*/ 694 w 710"/>
                <a:gd name="T25" fmla="*/ 0 h 1280"/>
                <a:gd name="T26" fmla="*/ 420 w 710"/>
                <a:gd name="T27" fmla="*/ 30 h 1280"/>
                <a:gd name="T28" fmla="*/ 424 w 710"/>
                <a:gd name="T29" fmla="*/ 30 h 1280"/>
                <a:gd name="T30" fmla="*/ 428 w 710"/>
                <a:gd name="T31" fmla="*/ 34 h 1280"/>
                <a:gd name="T32" fmla="*/ 430 w 710"/>
                <a:gd name="T33" fmla="*/ 38 h 1280"/>
                <a:gd name="T34" fmla="*/ 426 w 710"/>
                <a:gd name="T35" fmla="*/ 44 h 1280"/>
                <a:gd name="T36" fmla="*/ 420 w 710"/>
                <a:gd name="T37" fmla="*/ 48 h 1280"/>
                <a:gd name="T38" fmla="*/ 290 w 710"/>
                <a:gd name="T39" fmla="*/ 48 h 1280"/>
                <a:gd name="T40" fmla="*/ 284 w 710"/>
                <a:gd name="T41" fmla="*/ 44 h 1280"/>
                <a:gd name="T42" fmla="*/ 282 w 710"/>
                <a:gd name="T43" fmla="*/ 38 h 1280"/>
                <a:gd name="T44" fmla="*/ 282 w 710"/>
                <a:gd name="T45" fmla="*/ 34 h 1280"/>
                <a:gd name="T46" fmla="*/ 286 w 710"/>
                <a:gd name="T47" fmla="*/ 30 h 1280"/>
                <a:gd name="T48" fmla="*/ 290 w 710"/>
                <a:gd name="T49" fmla="*/ 30 h 1280"/>
                <a:gd name="T50" fmla="*/ 320 w 710"/>
                <a:gd name="T51" fmla="*/ 1232 h 1280"/>
                <a:gd name="T52" fmla="*/ 348 w 710"/>
                <a:gd name="T53" fmla="*/ 1208 h 1280"/>
                <a:gd name="T54" fmla="*/ 348 w 710"/>
                <a:gd name="T55" fmla="*/ 1204 h 1280"/>
                <a:gd name="T56" fmla="*/ 320 w 710"/>
                <a:gd name="T57" fmla="*/ 1182 h 1280"/>
                <a:gd name="T58" fmla="*/ 348 w 710"/>
                <a:gd name="T59" fmla="*/ 1204 h 1280"/>
                <a:gd name="T60" fmla="*/ 352 w 710"/>
                <a:gd name="T61" fmla="*/ 1236 h 1280"/>
                <a:gd name="T62" fmla="*/ 390 w 710"/>
                <a:gd name="T63" fmla="*/ 1208 h 1280"/>
                <a:gd name="T64" fmla="*/ 390 w 710"/>
                <a:gd name="T65" fmla="*/ 1204 h 1280"/>
                <a:gd name="T66" fmla="*/ 352 w 710"/>
                <a:gd name="T67" fmla="*/ 1176 h 1280"/>
                <a:gd name="T68" fmla="*/ 390 w 710"/>
                <a:gd name="T69" fmla="*/ 1204 h 1280"/>
                <a:gd name="T70" fmla="*/ 48 w 710"/>
                <a:gd name="T71" fmla="*/ 1114 h 1280"/>
                <a:gd name="T72" fmla="*/ 662 w 710"/>
                <a:gd name="T73" fmla="*/ 86 h 1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10" h="1280">
                  <a:moveTo>
                    <a:pt x="694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0" y="1264"/>
                  </a:lnTo>
                  <a:lnTo>
                    <a:pt x="0" y="1264"/>
                  </a:lnTo>
                  <a:lnTo>
                    <a:pt x="2" y="1270"/>
                  </a:lnTo>
                  <a:lnTo>
                    <a:pt x="4" y="1276"/>
                  </a:lnTo>
                  <a:lnTo>
                    <a:pt x="10" y="1278"/>
                  </a:lnTo>
                  <a:lnTo>
                    <a:pt x="16" y="1280"/>
                  </a:lnTo>
                  <a:lnTo>
                    <a:pt x="694" y="1280"/>
                  </a:lnTo>
                  <a:lnTo>
                    <a:pt x="694" y="1280"/>
                  </a:lnTo>
                  <a:lnTo>
                    <a:pt x="700" y="1278"/>
                  </a:lnTo>
                  <a:lnTo>
                    <a:pt x="706" y="1276"/>
                  </a:lnTo>
                  <a:lnTo>
                    <a:pt x="708" y="1270"/>
                  </a:lnTo>
                  <a:lnTo>
                    <a:pt x="710" y="1264"/>
                  </a:lnTo>
                  <a:lnTo>
                    <a:pt x="710" y="16"/>
                  </a:lnTo>
                  <a:lnTo>
                    <a:pt x="710" y="16"/>
                  </a:lnTo>
                  <a:lnTo>
                    <a:pt x="708" y="10"/>
                  </a:lnTo>
                  <a:lnTo>
                    <a:pt x="706" y="4"/>
                  </a:lnTo>
                  <a:lnTo>
                    <a:pt x="700" y="2"/>
                  </a:lnTo>
                  <a:lnTo>
                    <a:pt x="694" y="0"/>
                  </a:lnTo>
                  <a:lnTo>
                    <a:pt x="694" y="0"/>
                  </a:lnTo>
                  <a:close/>
                  <a:moveTo>
                    <a:pt x="290" y="30"/>
                  </a:moveTo>
                  <a:lnTo>
                    <a:pt x="420" y="30"/>
                  </a:lnTo>
                  <a:lnTo>
                    <a:pt x="420" y="30"/>
                  </a:lnTo>
                  <a:lnTo>
                    <a:pt x="424" y="30"/>
                  </a:lnTo>
                  <a:lnTo>
                    <a:pt x="426" y="32"/>
                  </a:lnTo>
                  <a:lnTo>
                    <a:pt x="428" y="34"/>
                  </a:lnTo>
                  <a:lnTo>
                    <a:pt x="430" y="38"/>
                  </a:lnTo>
                  <a:lnTo>
                    <a:pt x="430" y="38"/>
                  </a:lnTo>
                  <a:lnTo>
                    <a:pt x="428" y="42"/>
                  </a:lnTo>
                  <a:lnTo>
                    <a:pt x="426" y="44"/>
                  </a:lnTo>
                  <a:lnTo>
                    <a:pt x="424" y="46"/>
                  </a:lnTo>
                  <a:lnTo>
                    <a:pt x="420" y="48"/>
                  </a:lnTo>
                  <a:lnTo>
                    <a:pt x="290" y="48"/>
                  </a:lnTo>
                  <a:lnTo>
                    <a:pt x="290" y="48"/>
                  </a:lnTo>
                  <a:lnTo>
                    <a:pt x="286" y="46"/>
                  </a:lnTo>
                  <a:lnTo>
                    <a:pt x="284" y="44"/>
                  </a:lnTo>
                  <a:lnTo>
                    <a:pt x="282" y="42"/>
                  </a:lnTo>
                  <a:lnTo>
                    <a:pt x="282" y="38"/>
                  </a:lnTo>
                  <a:lnTo>
                    <a:pt x="282" y="38"/>
                  </a:lnTo>
                  <a:lnTo>
                    <a:pt x="282" y="34"/>
                  </a:lnTo>
                  <a:lnTo>
                    <a:pt x="284" y="32"/>
                  </a:lnTo>
                  <a:lnTo>
                    <a:pt x="286" y="30"/>
                  </a:lnTo>
                  <a:lnTo>
                    <a:pt x="290" y="30"/>
                  </a:lnTo>
                  <a:lnTo>
                    <a:pt x="290" y="30"/>
                  </a:lnTo>
                  <a:close/>
                  <a:moveTo>
                    <a:pt x="348" y="1236"/>
                  </a:moveTo>
                  <a:lnTo>
                    <a:pt x="320" y="1232"/>
                  </a:lnTo>
                  <a:lnTo>
                    <a:pt x="320" y="1208"/>
                  </a:lnTo>
                  <a:lnTo>
                    <a:pt x="348" y="1208"/>
                  </a:lnTo>
                  <a:lnTo>
                    <a:pt x="348" y="1236"/>
                  </a:lnTo>
                  <a:close/>
                  <a:moveTo>
                    <a:pt x="348" y="1204"/>
                  </a:moveTo>
                  <a:lnTo>
                    <a:pt x="320" y="1204"/>
                  </a:lnTo>
                  <a:lnTo>
                    <a:pt x="320" y="1182"/>
                  </a:lnTo>
                  <a:lnTo>
                    <a:pt x="348" y="1176"/>
                  </a:lnTo>
                  <a:lnTo>
                    <a:pt x="348" y="1204"/>
                  </a:lnTo>
                  <a:close/>
                  <a:moveTo>
                    <a:pt x="390" y="1242"/>
                  </a:moveTo>
                  <a:lnTo>
                    <a:pt x="352" y="1236"/>
                  </a:lnTo>
                  <a:lnTo>
                    <a:pt x="352" y="1208"/>
                  </a:lnTo>
                  <a:lnTo>
                    <a:pt x="390" y="1208"/>
                  </a:lnTo>
                  <a:lnTo>
                    <a:pt x="390" y="1242"/>
                  </a:lnTo>
                  <a:close/>
                  <a:moveTo>
                    <a:pt x="390" y="1204"/>
                  </a:moveTo>
                  <a:lnTo>
                    <a:pt x="352" y="1204"/>
                  </a:lnTo>
                  <a:lnTo>
                    <a:pt x="352" y="1176"/>
                  </a:lnTo>
                  <a:lnTo>
                    <a:pt x="390" y="1170"/>
                  </a:lnTo>
                  <a:lnTo>
                    <a:pt x="390" y="1204"/>
                  </a:lnTo>
                  <a:close/>
                  <a:moveTo>
                    <a:pt x="662" y="1114"/>
                  </a:moveTo>
                  <a:lnTo>
                    <a:pt x="48" y="1114"/>
                  </a:lnTo>
                  <a:lnTo>
                    <a:pt x="48" y="86"/>
                  </a:lnTo>
                  <a:lnTo>
                    <a:pt x="662" y="86"/>
                  </a:lnTo>
                  <a:lnTo>
                    <a:pt x="662" y="111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</a:endParaRPr>
            </a:p>
          </p:txBody>
        </p:sp>
      </p:grpSp>
      <p:grpSp>
        <p:nvGrpSpPr>
          <p:cNvPr id="84" name="组 83"/>
          <p:cNvGrpSpPr/>
          <p:nvPr/>
        </p:nvGrpSpPr>
        <p:grpSpPr>
          <a:xfrm>
            <a:off x="1384098" y="4598780"/>
            <a:ext cx="2067339" cy="1245709"/>
            <a:chOff x="1073477" y="575400"/>
            <a:chExt cx="2068132" cy="1254046"/>
          </a:xfrm>
        </p:grpSpPr>
        <p:sp>
          <p:nvSpPr>
            <p:cNvPr id="86" name="矩形 85"/>
            <p:cNvSpPr/>
            <p:nvPr/>
          </p:nvSpPr>
          <p:spPr>
            <a:xfrm>
              <a:off x="1073477" y="923972"/>
              <a:ext cx="2068132" cy="9054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1073477" y="707437"/>
              <a:ext cx="2068132" cy="21653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矩形 87"/>
            <p:cNvSpPr/>
            <p:nvPr/>
          </p:nvSpPr>
          <p:spPr>
            <a:xfrm>
              <a:off x="1073477" y="591992"/>
              <a:ext cx="2068132" cy="153639"/>
            </a:xfrm>
            <a:prstGeom prst="rect">
              <a:avLst/>
            </a:prstGeom>
            <a:solidFill>
              <a:srgbClr val="29579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1112856" y="619521"/>
              <a:ext cx="47718" cy="4430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>
              <a:off x="1167154" y="619521"/>
              <a:ext cx="17255" cy="4430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矩形 90"/>
            <p:cNvSpPr/>
            <p:nvPr/>
          </p:nvSpPr>
          <p:spPr>
            <a:xfrm>
              <a:off x="1190990" y="619170"/>
              <a:ext cx="17255" cy="44309"/>
            </a:xfrm>
            <a:prstGeom prst="rect">
              <a:avLst/>
            </a:prstGeom>
            <a:solidFill>
              <a:srgbClr val="1433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矩形 91"/>
            <p:cNvSpPr/>
            <p:nvPr/>
          </p:nvSpPr>
          <p:spPr>
            <a:xfrm>
              <a:off x="1507815" y="1039415"/>
              <a:ext cx="1199456" cy="7900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93" name="直线连接符 92"/>
            <p:cNvCxnSpPr/>
            <p:nvPr/>
          </p:nvCxnSpPr>
          <p:spPr>
            <a:xfrm>
              <a:off x="1655577" y="1166615"/>
              <a:ext cx="90393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矩形 93"/>
            <p:cNvSpPr/>
            <p:nvPr/>
          </p:nvSpPr>
          <p:spPr>
            <a:xfrm>
              <a:off x="1655577" y="1258709"/>
              <a:ext cx="278302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1655577" y="1336499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1655577" y="1412924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1655577" y="1489350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1655577" y="1565776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1655577" y="1642202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矩形 99"/>
            <p:cNvSpPr/>
            <p:nvPr/>
          </p:nvSpPr>
          <p:spPr>
            <a:xfrm>
              <a:off x="1655577" y="1718627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pic>
          <p:nvPicPr>
            <p:cNvPr id="101" name="图片 10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2956552" y="634907"/>
              <a:ext cx="24027" cy="467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02" name="图片 10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V="1">
              <a:off x="3015645" y="624276"/>
              <a:ext cx="25941" cy="25941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03" name="图片 10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V="1">
              <a:off x="3076651" y="624169"/>
              <a:ext cx="26154" cy="26154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104" name="矩形 103"/>
            <p:cNvSpPr/>
            <p:nvPr/>
          </p:nvSpPr>
          <p:spPr>
            <a:xfrm>
              <a:off x="1655577" y="1795053"/>
              <a:ext cx="903931" cy="3194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文本框 104"/>
            <p:cNvSpPr txBox="1"/>
            <p:nvPr/>
          </p:nvSpPr>
          <p:spPr>
            <a:xfrm>
              <a:off x="1589652" y="575400"/>
              <a:ext cx="1044587" cy="184666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</a:bodyPr>
            <a:lstStyle/>
            <a:p>
              <a:pPr algn="ctr"/>
              <a:r>
                <a:rPr kumimoji="1" lang="en-US" altLang="zh-CN" sz="600" dirty="0" smtClean="0">
                  <a:solidFill>
                    <a:prstClr val="white"/>
                  </a:solidFill>
                </a:rPr>
                <a:t>Document</a:t>
              </a:r>
              <a:r>
                <a:rPr kumimoji="1" lang="zh-CN" altLang="en-US" sz="6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600" dirty="0" smtClean="0">
                  <a:solidFill>
                    <a:prstClr val="white"/>
                  </a:solidFill>
                </a:rPr>
                <a:t>-</a:t>
              </a:r>
              <a:r>
                <a:rPr kumimoji="1" lang="zh-CN" altLang="en-US" sz="600" dirty="0" smtClean="0">
                  <a:solidFill>
                    <a:prstClr val="white"/>
                  </a:solidFill>
                </a:rPr>
                <a:t> </a:t>
              </a:r>
              <a:r>
                <a:rPr kumimoji="1" lang="en-US" altLang="zh-CN" sz="600" dirty="0" smtClean="0">
                  <a:solidFill>
                    <a:prstClr val="white"/>
                  </a:solidFill>
                </a:rPr>
                <a:t>Word</a:t>
              </a:r>
              <a:endParaRPr kumimoji="1" lang="zh-CN" altLang="en-US" sz="600" dirty="0" smtClean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350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"/>
    </mc:Choice>
    <mc:Fallback xmlns="">
      <p:transition spd="slow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549863" y="1496419"/>
            <a:ext cx="5254602" cy="4236130"/>
            <a:chOff x="3790446" y="1273681"/>
            <a:chExt cx="5254602" cy="4236130"/>
          </a:xfrm>
          <a:effectLst>
            <a:outerShdw blurRad="101600" dist="76200" dir="2700000" algn="tl" rotWithShape="0">
              <a:prstClr val="black">
                <a:alpha val="30000"/>
              </a:prstClr>
            </a:outerShdw>
          </a:effectLst>
        </p:grpSpPr>
        <p:grpSp>
          <p:nvGrpSpPr>
            <p:cNvPr id="3" name="组 2"/>
            <p:cNvGrpSpPr/>
            <p:nvPr/>
          </p:nvGrpSpPr>
          <p:grpSpPr>
            <a:xfrm>
              <a:off x="3908139" y="1384871"/>
              <a:ext cx="5019217" cy="3246123"/>
              <a:chOff x="3244415" y="2098431"/>
              <a:chExt cx="5703172" cy="3688466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3244415" y="3013911"/>
                <a:ext cx="5703172" cy="277298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3244415" y="2416787"/>
                <a:ext cx="5703172" cy="5971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3244415" y="2098431"/>
                <a:ext cx="5703172" cy="423682"/>
              </a:xfrm>
              <a:prstGeom prst="rect">
                <a:avLst/>
              </a:prstGeom>
              <a:solidFill>
                <a:srgbClr val="29579A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3353009" y="2174344"/>
                <a:ext cx="131589" cy="12218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3502744" y="2174344"/>
                <a:ext cx="47583" cy="12218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3568473" y="2173377"/>
                <a:ext cx="47583" cy="12218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4442165" y="3332266"/>
                <a:ext cx="3307673" cy="24546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13" name="直线连接符 12"/>
              <p:cNvCxnSpPr/>
              <p:nvPr/>
            </p:nvCxnSpPr>
            <p:spPr>
              <a:xfrm>
                <a:off x="4849641" y="3683039"/>
                <a:ext cx="249271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矩形 13"/>
              <p:cNvSpPr/>
              <p:nvPr/>
            </p:nvSpPr>
            <p:spPr>
              <a:xfrm>
                <a:off x="4849641" y="3937000"/>
                <a:ext cx="76745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4849641" y="415151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849641" y="4362272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4849641" y="457302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4849641" y="4783783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4849641" y="499453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4849641" y="5205293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8437267" y="2216775"/>
                <a:ext cx="66259" cy="12900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22" name="图片 2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8600224" y="2187457"/>
                <a:ext cx="71536" cy="71536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8768457" y="2187164"/>
                <a:ext cx="72123" cy="72123"/>
              </a:xfrm>
              <a:prstGeom prst="rect">
                <a:avLst/>
              </a:prstGeom>
              <a:ln>
                <a:noFill/>
              </a:ln>
              <a:effectLst/>
            </p:spPr>
          </p:pic>
          <p:sp>
            <p:nvSpPr>
              <p:cNvPr id="24" name="矩形 23"/>
              <p:cNvSpPr/>
              <p:nvPr/>
            </p:nvSpPr>
            <p:spPr>
              <a:xfrm>
                <a:off x="4849640" y="541604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4667842" y="2115836"/>
                <a:ext cx="2880598" cy="307649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kumimoji="1" lang="en-US" altLang="zh-CN" sz="1000" dirty="0" smtClean="0">
                    <a:solidFill>
                      <a:prstClr val="white"/>
                    </a:solidFill>
                  </a:rPr>
                  <a:t>Document</a:t>
                </a:r>
                <a:r>
                  <a:rPr kumimoji="1" lang="zh-CN" altLang="en-US" sz="10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1000" dirty="0" smtClean="0">
                    <a:solidFill>
                      <a:prstClr val="white"/>
                    </a:solidFill>
                  </a:rPr>
                  <a:t>-</a:t>
                </a:r>
                <a:r>
                  <a:rPr kumimoji="1" lang="zh-CN" altLang="en-US" sz="10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1000" dirty="0" smtClean="0">
                    <a:solidFill>
                      <a:prstClr val="white"/>
                    </a:solidFill>
                  </a:rPr>
                  <a:t>Word</a:t>
                </a:r>
                <a:endParaRPr kumimoji="1" lang="zh-CN" altLang="en-US" sz="1000" dirty="0" smtClean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" name="Freeform 9"/>
            <p:cNvSpPr>
              <a:spLocks noEditPoints="1"/>
            </p:cNvSpPr>
            <p:nvPr/>
          </p:nvSpPr>
          <p:spPr bwMode="auto">
            <a:xfrm>
              <a:off x="3790446" y="1273681"/>
              <a:ext cx="5254602" cy="3741915"/>
            </a:xfrm>
            <a:custGeom>
              <a:avLst/>
              <a:gdLst>
                <a:gd name="T0" fmla="*/ 1554 w 1584"/>
                <a:gd name="T1" fmla="*/ 0 h 1128"/>
                <a:gd name="T2" fmla="*/ 32 w 1584"/>
                <a:gd name="T3" fmla="*/ 0 h 1128"/>
                <a:gd name="T4" fmla="*/ 32 w 1584"/>
                <a:gd name="T5" fmla="*/ 0 h 1128"/>
                <a:gd name="T6" fmla="*/ 26 w 1584"/>
                <a:gd name="T7" fmla="*/ 0 h 1128"/>
                <a:gd name="T8" fmla="*/ 20 w 1584"/>
                <a:gd name="T9" fmla="*/ 2 h 1128"/>
                <a:gd name="T10" fmla="*/ 10 w 1584"/>
                <a:gd name="T11" fmla="*/ 8 h 1128"/>
                <a:gd name="T12" fmla="*/ 4 w 1584"/>
                <a:gd name="T13" fmla="*/ 18 h 1128"/>
                <a:gd name="T14" fmla="*/ 2 w 1584"/>
                <a:gd name="T15" fmla="*/ 24 h 1128"/>
                <a:gd name="T16" fmla="*/ 0 w 1584"/>
                <a:gd name="T17" fmla="*/ 30 h 1128"/>
                <a:gd name="T18" fmla="*/ 0 w 1584"/>
                <a:gd name="T19" fmla="*/ 1098 h 1128"/>
                <a:gd name="T20" fmla="*/ 0 w 1584"/>
                <a:gd name="T21" fmla="*/ 1098 h 1128"/>
                <a:gd name="T22" fmla="*/ 2 w 1584"/>
                <a:gd name="T23" fmla="*/ 1104 h 1128"/>
                <a:gd name="T24" fmla="*/ 4 w 1584"/>
                <a:gd name="T25" fmla="*/ 1110 h 1128"/>
                <a:gd name="T26" fmla="*/ 10 w 1584"/>
                <a:gd name="T27" fmla="*/ 1120 h 1128"/>
                <a:gd name="T28" fmla="*/ 20 w 1584"/>
                <a:gd name="T29" fmla="*/ 1126 h 1128"/>
                <a:gd name="T30" fmla="*/ 26 w 1584"/>
                <a:gd name="T31" fmla="*/ 1128 h 1128"/>
                <a:gd name="T32" fmla="*/ 32 w 1584"/>
                <a:gd name="T33" fmla="*/ 1128 h 1128"/>
                <a:gd name="T34" fmla="*/ 1554 w 1584"/>
                <a:gd name="T35" fmla="*/ 1128 h 1128"/>
                <a:gd name="T36" fmla="*/ 1554 w 1584"/>
                <a:gd name="T37" fmla="*/ 1128 h 1128"/>
                <a:gd name="T38" fmla="*/ 1560 w 1584"/>
                <a:gd name="T39" fmla="*/ 1128 h 1128"/>
                <a:gd name="T40" fmla="*/ 1566 w 1584"/>
                <a:gd name="T41" fmla="*/ 1126 h 1128"/>
                <a:gd name="T42" fmla="*/ 1576 w 1584"/>
                <a:gd name="T43" fmla="*/ 1120 h 1128"/>
                <a:gd name="T44" fmla="*/ 1582 w 1584"/>
                <a:gd name="T45" fmla="*/ 1110 h 1128"/>
                <a:gd name="T46" fmla="*/ 1584 w 1584"/>
                <a:gd name="T47" fmla="*/ 1104 h 1128"/>
                <a:gd name="T48" fmla="*/ 1584 w 1584"/>
                <a:gd name="T49" fmla="*/ 1098 h 1128"/>
                <a:gd name="T50" fmla="*/ 1584 w 1584"/>
                <a:gd name="T51" fmla="*/ 30 h 1128"/>
                <a:gd name="T52" fmla="*/ 1584 w 1584"/>
                <a:gd name="T53" fmla="*/ 30 h 1128"/>
                <a:gd name="T54" fmla="*/ 1584 w 1584"/>
                <a:gd name="T55" fmla="*/ 24 h 1128"/>
                <a:gd name="T56" fmla="*/ 1582 w 1584"/>
                <a:gd name="T57" fmla="*/ 18 h 1128"/>
                <a:gd name="T58" fmla="*/ 1576 w 1584"/>
                <a:gd name="T59" fmla="*/ 8 h 1128"/>
                <a:gd name="T60" fmla="*/ 1566 w 1584"/>
                <a:gd name="T61" fmla="*/ 2 h 1128"/>
                <a:gd name="T62" fmla="*/ 1560 w 1584"/>
                <a:gd name="T63" fmla="*/ 0 h 1128"/>
                <a:gd name="T64" fmla="*/ 1554 w 1584"/>
                <a:gd name="T65" fmla="*/ 0 h 1128"/>
                <a:gd name="T66" fmla="*/ 1554 w 1584"/>
                <a:gd name="T67" fmla="*/ 0 h 1128"/>
                <a:gd name="T68" fmla="*/ 1532 w 1584"/>
                <a:gd name="T69" fmla="*/ 938 h 1128"/>
                <a:gd name="T70" fmla="*/ 52 w 1584"/>
                <a:gd name="T71" fmla="*/ 938 h 1128"/>
                <a:gd name="T72" fmla="*/ 52 w 1584"/>
                <a:gd name="T73" fmla="*/ 40 h 1128"/>
                <a:gd name="T74" fmla="*/ 1532 w 1584"/>
                <a:gd name="T75" fmla="*/ 40 h 1128"/>
                <a:gd name="T76" fmla="*/ 1532 w 1584"/>
                <a:gd name="T77" fmla="*/ 938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84" h="1128">
                  <a:moveTo>
                    <a:pt x="1554" y="0"/>
                  </a:moveTo>
                  <a:lnTo>
                    <a:pt x="32" y="0"/>
                  </a:lnTo>
                  <a:lnTo>
                    <a:pt x="32" y="0"/>
                  </a:lnTo>
                  <a:lnTo>
                    <a:pt x="26" y="0"/>
                  </a:lnTo>
                  <a:lnTo>
                    <a:pt x="20" y="2"/>
                  </a:lnTo>
                  <a:lnTo>
                    <a:pt x="10" y="8"/>
                  </a:lnTo>
                  <a:lnTo>
                    <a:pt x="4" y="18"/>
                  </a:lnTo>
                  <a:lnTo>
                    <a:pt x="2" y="24"/>
                  </a:lnTo>
                  <a:lnTo>
                    <a:pt x="0" y="30"/>
                  </a:lnTo>
                  <a:lnTo>
                    <a:pt x="0" y="1098"/>
                  </a:lnTo>
                  <a:lnTo>
                    <a:pt x="0" y="1098"/>
                  </a:lnTo>
                  <a:lnTo>
                    <a:pt x="2" y="1104"/>
                  </a:lnTo>
                  <a:lnTo>
                    <a:pt x="4" y="1110"/>
                  </a:lnTo>
                  <a:lnTo>
                    <a:pt x="10" y="1120"/>
                  </a:lnTo>
                  <a:lnTo>
                    <a:pt x="20" y="1126"/>
                  </a:lnTo>
                  <a:lnTo>
                    <a:pt x="26" y="1128"/>
                  </a:lnTo>
                  <a:lnTo>
                    <a:pt x="32" y="1128"/>
                  </a:lnTo>
                  <a:lnTo>
                    <a:pt x="1554" y="1128"/>
                  </a:lnTo>
                  <a:lnTo>
                    <a:pt x="1554" y="1128"/>
                  </a:lnTo>
                  <a:lnTo>
                    <a:pt x="1560" y="1128"/>
                  </a:lnTo>
                  <a:lnTo>
                    <a:pt x="1566" y="1126"/>
                  </a:lnTo>
                  <a:lnTo>
                    <a:pt x="1576" y="1120"/>
                  </a:lnTo>
                  <a:lnTo>
                    <a:pt x="1582" y="1110"/>
                  </a:lnTo>
                  <a:lnTo>
                    <a:pt x="1584" y="1104"/>
                  </a:lnTo>
                  <a:lnTo>
                    <a:pt x="1584" y="1098"/>
                  </a:lnTo>
                  <a:lnTo>
                    <a:pt x="1584" y="30"/>
                  </a:lnTo>
                  <a:lnTo>
                    <a:pt x="1584" y="30"/>
                  </a:lnTo>
                  <a:lnTo>
                    <a:pt x="1584" y="24"/>
                  </a:lnTo>
                  <a:lnTo>
                    <a:pt x="1582" y="18"/>
                  </a:lnTo>
                  <a:lnTo>
                    <a:pt x="1576" y="8"/>
                  </a:lnTo>
                  <a:lnTo>
                    <a:pt x="1566" y="2"/>
                  </a:lnTo>
                  <a:lnTo>
                    <a:pt x="1560" y="0"/>
                  </a:lnTo>
                  <a:lnTo>
                    <a:pt x="1554" y="0"/>
                  </a:lnTo>
                  <a:lnTo>
                    <a:pt x="1554" y="0"/>
                  </a:lnTo>
                  <a:close/>
                  <a:moveTo>
                    <a:pt x="1532" y="938"/>
                  </a:moveTo>
                  <a:lnTo>
                    <a:pt x="52" y="938"/>
                  </a:lnTo>
                  <a:lnTo>
                    <a:pt x="52" y="40"/>
                  </a:lnTo>
                  <a:lnTo>
                    <a:pt x="1532" y="40"/>
                  </a:lnTo>
                  <a:lnTo>
                    <a:pt x="1532" y="93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 19"/>
            <p:cNvSpPr>
              <a:spLocks/>
            </p:cNvSpPr>
            <p:nvPr/>
          </p:nvSpPr>
          <p:spPr bwMode="auto">
            <a:xfrm>
              <a:off x="5747344" y="5068534"/>
              <a:ext cx="1340803" cy="441277"/>
            </a:xfrm>
            <a:custGeom>
              <a:avLst/>
              <a:gdLst>
                <a:gd name="T0" fmla="*/ 464 w 474"/>
                <a:gd name="T1" fmla="*/ 128 h 156"/>
                <a:gd name="T2" fmla="*/ 464 w 474"/>
                <a:gd name="T3" fmla="*/ 128 h 156"/>
                <a:gd name="T4" fmla="*/ 444 w 474"/>
                <a:gd name="T5" fmla="*/ 120 h 156"/>
                <a:gd name="T6" fmla="*/ 428 w 474"/>
                <a:gd name="T7" fmla="*/ 112 h 156"/>
                <a:gd name="T8" fmla="*/ 416 w 474"/>
                <a:gd name="T9" fmla="*/ 100 h 156"/>
                <a:gd name="T10" fmla="*/ 406 w 474"/>
                <a:gd name="T11" fmla="*/ 86 h 156"/>
                <a:gd name="T12" fmla="*/ 400 w 474"/>
                <a:gd name="T13" fmla="*/ 70 h 156"/>
                <a:gd name="T14" fmla="*/ 396 w 474"/>
                <a:gd name="T15" fmla="*/ 54 h 156"/>
                <a:gd name="T16" fmla="*/ 394 w 474"/>
                <a:gd name="T17" fmla="*/ 34 h 156"/>
                <a:gd name="T18" fmla="*/ 392 w 474"/>
                <a:gd name="T19" fmla="*/ 14 h 156"/>
                <a:gd name="T20" fmla="*/ 392 w 474"/>
                <a:gd name="T21" fmla="*/ 0 h 156"/>
                <a:gd name="T22" fmla="*/ 236 w 474"/>
                <a:gd name="T23" fmla="*/ 0 h 156"/>
                <a:gd name="T24" fmla="*/ 82 w 474"/>
                <a:gd name="T25" fmla="*/ 0 h 156"/>
                <a:gd name="T26" fmla="*/ 82 w 474"/>
                <a:gd name="T27" fmla="*/ 14 h 156"/>
                <a:gd name="T28" fmla="*/ 82 w 474"/>
                <a:gd name="T29" fmla="*/ 14 h 156"/>
                <a:gd name="T30" fmla="*/ 80 w 474"/>
                <a:gd name="T31" fmla="*/ 34 h 156"/>
                <a:gd name="T32" fmla="*/ 78 w 474"/>
                <a:gd name="T33" fmla="*/ 54 h 156"/>
                <a:gd name="T34" fmla="*/ 74 w 474"/>
                <a:gd name="T35" fmla="*/ 70 h 156"/>
                <a:gd name="T36" fmla="*/ 68 w 474"/>
                <a:gd name="T37" fmla="*/ 86 h 156"/>
                <a:gd name="T38" fmla="*/ 58 w 474"/>
                <a:gd name="T39" fmla="*/ 100 h 156"/>
                <a:gd name="T40" fmla="*/ 46 w 474"/>
                <a:gd name="T41" fmla="*/ 112 h 156"/>
                <a:gd name="T42" fmla="*/ 30 w 474"/>
                <a:gd name="T43" fmla="*/ 120 h 156"/>
                <a:gd name="T44" fmla="*/ 10 w 474"/>
                <a:gd name="T45" fmla="*/ 128 h 156"/>
                <a:gd name="T46" fmla="*/ 10 w 474"/>
                <a:gd name="T47" fmla="*/ 128 h 156"/>
                <a:gd name="T48" fmla="*/ 6 w 474"/>
                <a:gd name="T49" fmla="*/ 130 h 156"/>
                <a:gd name="T50" fmla="*/ 2 w 474"/>
                <a:gd name="T51" fmla="*/ 132 h 156"/>
                <a:gd name="T52" fmla="*/ 0 w 474"/>
                <a:gd name="T53" fmla="*/ 138 h 156"/>
                <a:gd name="T54" fmla="*/ 0 w 474"/>
                <a:gd name="T55" fmla="*/ 142 h 156"/>
                <a:gd name="T56" fmla="*/ 0 w 474"/>
                <a:gd name="T57" fmla="*/ 148 h 156"/>
                <a:gd name="T58" fmla="*/ 2 w 474"/>
                <a:gd name="T59" fmla="*/ 152 h 156"/>
                <a:gd name="T60" fmla="*/ 6 w 474"/>
                <a:gd name="T61" fmla="*/ 154 h 156"/>
                <a:gd name="T62" fmla="*/ 10 w 474"/>
                <a:gd name="T63" fmla="*/ 156 h 156"/>
                <a:gd name="T64" fmla="*/ 236 w 474"/>
                <a:gd name="T65" fmla="*/ 156 h 156"/>
                <a:gd name="T66" fmla="*/ 464 w 474"/>
                <a:gd name="T67" fmla="*/ 156 h 156"/>
                <a:gd name="T68" fmla="*/ 464 w 474"/>
                <a:gd name="T69" fmla="*/ 156 h 156"/>
                <a:gd name="T70" fmla="*/ 468 w 474"/>
                <a:gd name="T71" fmla="*/ 154 h 156"/>
                <a:gd name="T72" fmla="*/ 472 w 474"/>
                <a:gd name="T73" fmla="*/ 152 h 156"/>
                <a:gd name="T74" fmla="*/ 474 w 474"/>
                <a:gd name="T75" fmla="*/ 148 h 156"/>
                <a:gd name="T76" fmla="*/ 474 w 474"/>
                <a:gd name="T77" fmla="*/ 142 h 156"/>
                <a:gd name="T78" fmla="*/ 472 w 474"/>
                <a:gd name="T79" fmla="*/ 138 h 156"/>
                <a:gd name="T80" fmla="*/ 470 w 474"/>
                <a:gd name="T81" fmla="*/ 132 h 156"/>
                <a:gd name="T82" fmla="*/ 468 w 474"/>
                <a:gd name="T83" fmla="*/ 130 h 156"/>
                <a:gd name="T84" fmla="*/ 464 w 474"/>
                <a:gd name="T85" fmla="*/ 128 h 156"/>
                <a:gd name="T86" fmla="*/ 464 w 474"/>
                <a:gd name="T87" fmla="*/ 12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4" h="156">
                  <a:moveTo>
                    <a:pt x="464" y="128"/>
                  </a:moveTo>
                  <a:lnTo>
                    <a:pt x="464" y="128"/>
                  </a:lnTo>
                  <a:lnTo>
                    <a:pt x="444" y="120"/>
                  </a:lnTo>
                  <a:lnTo>
                    <a:pt x="428" y="112"/>
                  </a:lnTo>
                  <a:lnTo>
                    <a:pt x="416" y="100"/>
                  </a:lnTo>
                  <a:lnTo>
                    <a:pt x="406" y="86"/>
                  </a:lnTo>
                  <a:lnTo>
                    <a:pt x="400" y="70"/>
                  </a:lnTo>
                  <a:lnTo>
                    <a:pt x="396" y="54"/>
                  </a:lnTo>
                  <a:lnTo>
                    <a:pt x="394" y="34"/>
                  </a:lnTo>
                  <a:lnTo>
                    <a:pt x="392" y="14"/>
                  </a:lnTo>
                  <a:lnTo>
                    <a:pt x="392" y="0"/>
                  </a:lnTo>
                  <a:lnTo>
                    <a:pt x="236" y="0"/>
                  </a:lnTo>
                  <a:lnTo>
                    <a:pt x="82" y="0"/>
                  </a:lnTo>
                  <a:lnTo>
                    <a:pt x="82" y="14"/>
                  </a:lnTo>
                  <a:lnTo>
                    <a:pt x="82" y="14"/>
                  </a:lnTo>
                  <a:lnTo>
                    <a:pt x="80" y="34"/>
                  </a:lnTo>
                  <a:lnTo>
                    <a:pt x="78" y="54"/>
                  </a:lnTo>
                  <a:lnTo>
                    <a:pt x="74" y="70"/>
                  </a:lnTo>
                  <a:lnTo>
                    <a:pt x="68" y="86"/>
                  </a:lnTo>
                  <a:lnTo>
                    <a:pt x="58" y="100"/>
                  </a:lnTo>
                  <a:lnTo>
                    <a:pt x="46" y="112"/>
                  </a:lnTo>
                  <a:lnTo>
                    <a:pt x="30" y="120"/>
                  </a:lnTo>
                  <a:lnTo>
                    <a:pt x="10" y="128"/>
                  </a:lnTo>
                  <a:lnTo>
                    <a:pt x="10" y="128"/>
                  </a:lnTo>
                  <a:lnTo>
                    <a:pt x="6" y="130"/>
                  </a:lnTo>
                  <a:lnTo>
                    <a:pt x="2" y="132"/>
                  </a:lnTo>
                  <a:lnTo>
                    <a:pt x="0" y="138"/>
                  </a:lnTo>
                  <a:lnTo>
                    <a:pt x="0" y="142"/>
                  </a:lnTo>
                  <a:lnTo>
                    <a:pt x="0" y="148"/>
                  </a:lnTo>
                  <a:lnTo>
                    <a:pt x="2" y="152"/>
                  </a:lnTo>
                  <a:lnTo>
                    <a:pt x="6" y="154"/>
                  </a:lnTo>
                  <a:lnTo>
                    <a:pt x="10" y="156"/>
                  </a:lnTo>
                  <a:lnTo>
                    <a:pt x="236" y="156"/>
                  </a:lnTo>
                  <a:lnTo>
                    <a:pt x="464" y="156"/>
                  </a:lnTo>
                  <a:lnTo>
                    <a:pt x="464" y="156"/>
                  </a:lnTo>
                  <a:lnTo>
                    <a:pt x="468" y="154"/>
                  </a:lnTo>
                  <a:lnTo>
                    <a:pt x="472" y="152"/>
                  </a:lnTo>
                  <a:lnTo>
                    <a:pt x="474" y="148"/>
                  </a:lnTo>
                  <a:lnTo>
                    <a:pt x="474" y="142"/>
                  </a:lnTo>
                  <a:lnTo>
                    <a:pt x="472" y="138"/>
                  </a:lnTo>
                  <a:lnTo>
                    <a:pt x="470" y="132"/>
                  </a:lnTo>
                  <a:lnTo>
                    <a:pt x="468" y="130"/>
                  </a:lnTo>
                  <a:lnTo>
                    <a:pt x="464" y="128"/>
                  </a:lnTo>
                  <a:lnTo>
                    <a:pt x="464" y="12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3262458" y="2680310"/>
            <a:ext cx="2206100" cy="3164178"/>
            <a:chOff x="3081814" y="2415972"/>
            <a:chExt cx="2206100" cy="3164178"/>
          </a:xfrm>
        </p:grpSpPr>
        <p:sp>
          <p:nvSpPr>
            <p:cNvPr id="28" name="矩形 27"/>
            <p:cNvSpPr/>
            <p:nvPr/>
          </p:nvSpPr>
          <p:spPr>
            <a:xfrm>
              <a:off x="3141609" y="2527162"/>
              <a:ext cx="2069790" cy="298264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组 28"/>
            <p:cNvGrpSpPr/>
            <p:nvPr/>
          </p:nvGrpSpPr>
          <p:grpSpPr>
            <a:xfrm>
              <a:off x="3081814" y="2415972"/>
              <a:ext cx="2206100" cy="3164178"/>
              <a:chOff x="1992838" y="2633641"/>
              <a:chExt cx="2206100" cy="3164178"/>
            </a:xfrm>
            <a:effectLst>
              <a:outerShdw blurRad="101600" dist="76200" dir="2700000" algn="tl" rotWithShape="0">
                <a:prstClr val="black">
                  <a:alpha val="30000"/>
                </a:prstClr>
              </a:outerShdw>
            </a:effectLst>
          </p:grpSpPr>
          <p:grpSp>
            <p:nvGrpSpPr>
              <p:cNvPr id="30" name="组 29"/>
              <p:cNvGrpSpPr/>
              <p:nvPr/>
            </p:nvGrpSpPr>
            <p:grpSpPr>
              <a:xfrm>
                <a:off x="2035037" y="2893690"/>
                <a:ext cx="2105285" cy="2666747"/>
                <a:chOff x="2035037" y="2893690"/>
                <a:chExt cx="2105285" cy="2666747"/>
              </a:xfrm>
            </p:grpSpPr>
            <p:sp>
              <p:nvSpPr>
                <p:cNvPr id="32" name="矩形 31"/>
                <p:cNvSpPr/>
                <p:nvPr/>
              </p:nvSpPr>
              <p:spPr>
                <a:xfrm>
                  <a:off x="2035037" y="3550740"/>
                  <a:ext cx="2105285" cy="2009697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2035037" y="3174367"/>
                  <a:ext cx="2105285" cy="37637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2035037" y="2893690"/>
                  <a:ext cx="2105285" cy="307060"/>
                </a:xfrm>
                <a:prstGeom prst="rect">
                  <a:avLst/>
                </a:prstGeom>
                <a:solidFill>
                  <a:srgbClr val="29579A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2210613" y="2998659"/>
                  <a:ext cx="95367" cy="88555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6" name="矩形 35"/>
                <p:cNvSpPr/>
                <p:nvPr/>
              </p:nvSpPr>
              <p:spPr>
                <a:xfrm>
                  <a:off x="2319132" y="2998659"/>
                  <a:ext cx="34485" cy="88555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7" name="矩形 36"/>
                <p:cNvSpPr/>
                <p:nvPr/>
              </p:nvSpPr>
              <p:spPr>
                <a:xfrm>
                  <a:off x="2366768" y="2997958"/>
                  <a:ext cx="34485" cy="88555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pic>
              <p:nvPicPr>
                <p:cNvPr id="38" name="图片 37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 flipV="1">
                  <a:off x="3702561" y="3029410"/>
                  <a:ext cx="48020" cy="9350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pic>
              <p:nvPicPr>
                <p:cNvPr id="39" name="图片 38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 flipV="1">
                  <a:off x="3820664" y="3008162"/>
                  <a:ext cx="51845" cy="51845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pic>
              <p:nvPicPr>
                <p:cNvPr id="40" name="图片 39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 flipV="1">
                  <a:off x="3942588" y="3007950"/>
                  <a:ext cx="52271" cy="5227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sp>
              <p:nvSpPr>
                <p:cNvPr id="41" name="文本框 40"/>
                <p:cNvSpPr txBox="1"/>
                <p:nvPr/>
              </p:nvSpPr>
              <p:spPr>
                <a:xfrm>
                  <a:off x="2052633" y="2926861"/>
                  <a:ext cx="2087689" cy="229501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kumimoji="1" lang="en-US" altLang="zh-CN" sz="800" dirty="0" smtClean="0">
                      <a:solidFill>
                        <a:prstClr val="white"/>
                      </a:solidFill>
                    </a:rPr>
                    <a:t>Document</a:t>
                  </a:r>
                  <a:r>
                    <a:rPr kumimoji="1" lang="zh-CN" altLang="en-US" sz="800" dirty="0" smtClean="0">
                      <a:solidFill>
                        <a:prstClr val="white"/>
                      </a:solidFill>
                    </a:rPr>
                    <a:t> </a:t>
                  </a:r>
                  <a:r>
                    <a:rPr kumimoji="1" lang="en-US" altLang="zh-CN" sz="800" dirty="0" smtClean="0">
                      <a:solidFill>
                        <a:prstClr val="white"/>
                      </a:solidFill>
                    </a:rPr>
                    <a:t>-</a:t>
                  </a:r>
                  <a:r>
                    <a:rPr kumimoji="1" lang="zh-CN" altLang="en-US" sz="800" dirty="0" smtClean="0">
                      <a:solidFill>
                        <a:prstClr val="white"/>
                      </a:solidFill>
                    </a:rPr>
                    <a:t> </a:t>
                  </a:r>
                  <a:r>
                    <a:rPr kumimoji="1" lang="en-US" altLang="zh-CN" sz="800" dirty="0" smtClean="0">
                      <a:solidFill>
                        <a:prstClr val="white"/>
                      </a:solidFill>
                    </a:rPr>
                    <a:t>Word</a:t>
                  </a:r>
                  <a:endParaRPr kumimoji="1" lang="zh-CN" altLang="en-US" sz="800" dirty="0" smtClean="0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42" name="组 41"/>
                <p:cNvGrpSpPr/>
                <p:nvPr/>
              </p:nvGrpSpPr>
              <p:grpSpPr>
                <a:xfrm>
                  <a:off x="2232770" y="3781465"/>
                  <a:ext cx="1709818" cy="1778971"/>
                  <a:chOff x="5478701" y="2112232"/>
                  <a:chExt cx="2910999" cy="2160255"/>
                </a:xfrm>
              </p:grpSpPr>
              <p:sp>
                <p:nvSpPr>
                  <p:cNvPr id="43" name="矩形 42"/>
                  <p:cNvSpPr/>
                  <p:nvPr/>
                </p:nvSpPr>
                <p:spPr>
                  <a:xfrm>
                    <a:off x="5478701" y="2112232"/>
                    <a:ext cx="2910999" cy="21602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cxnSp>
                <p:nvCxnSpPr>
                  <p:cNvPr id="44" name="直线连接符 43"/>
                  <p:cNvCxnSpPr/>
                  <p:nvPr/>
                </p:nvCxnSpPr>
                <p:spPr>
                  <a:xfrm>
                    <a:off x="5837311" y="2420938"/>
                    <a:ext cx="2193778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" name="矩形 44"/>
                  <p:cNvSpPr/>
                  <p:nvPr/>
                </p:nvSpPr>
                <p:spPr>
                  <a:xfrm>
                    <a:off x="5837311" y="2644443"/>
                    <a:ext cx="675421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" name="矩形 45"/>
                  <p:cNvSpPr/>
                  <p:nvPr/>
                </p:nvSpPr>
                <p:spPr>
                  <a:xfrm>
                    <a:off x="5837311" y="283323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7" name="矩形 46"/>
                  <p:cNvSpPr/>
                  <p:nvPr/>
                </p:nvSpPr>
                <p:spPr>
                  <a:xfrm>
                    <a:off x="5837311" y="3018713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8" name="矩形 47"/>
                  <p:cNvSpPr/>
                  <p:nvPr/>
                </p:nvSpPr>
                <p:spPr>
                  <a:xfrm>
                    <a:off x="5837311" y="320419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9" name="矩形 48"/>
                  <p:cNvSpPr/>
                  <p:nvPr/>
                </p:nvSpPr>
                <p:spPr>
                  <a:xfrm>
                    <a:off x="5837311" y="338967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50" name="矩形 49"/>
                  <p:cNvSpPr/>
                  <p:nvPr/>
                </p:nvSpPr>
                <p:spPr>
                  <a:xfrm>
                    <a:off x="5837311" y="357515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51" name="矩形 50"/>
                  <p:cNvSpPr/>
                  <p:nvPr/>
                </p:nvSpPr>
                <p:spPr>
                  <a:xfrm>
                    <a:off x="5837311" y="376063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52" name="矩形 51"/>
                  <p:cNvSpPr/>
                  <p:nvPr/>
                </p:nvSpPr>
                <p:spPr>
                  <a:xfrm>
                    <a:off x="5837310" y="394611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  <p:sp>
            <p:nvSpPr>
              <p:cNvPr id="31" name="Freeform 19"/>
              <p:cNvSpPr>
                <a:spLocks noEditPoints="1"/>
              </p:cNvSpPr>
              <p:nvPr/>
            </p:nvSpPr>
            <p:spPr bwMode="auto">
              <a:xfrm>
                <a:off x="1992838" y="2633641"/>
                <a:ext cx="2206100" cy="3164178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482"/>
                  </a:cxn>
                  <a:cxn ang="0">
                    <a:pos x="0" y="490"/>
                  </a:cxn>
                  <a:cxn ang="0">
                    <a:pos x="12" y="500"/>
                  </a:cxn>
                  <a:cxn ang="0">
                    <a:pos x="330" y="502"/>
                  </a:cxn>
                  <a:cxn ang="0">
                    <a:pos x="338" y="500"/>
                  </a:cxn>
                  <a:cxn ang="0">
                    <a:pos x="348" y="490"/>
                  </a:cxn>
                  <a:cxn ang="0">
                    <a:pos x="350" y="20"/>
                  </a:cxn>
                  <a:cxn ang="0">
                    <a:pos x="348" y="12"/>
                  </a:cxn>
                  <a:cxn ang="0">
                    <a:pos x="338" y="0"/>
                  </a:cxn>
                  <a:cxn ang="0">
                    <a:pos x="330" y="0"/>
                  </a:cxn>
                  <a:cxn ang="0">
                    <a:pos x="174" y="18"/>
                  </a:cxn>
                  <a:cxn ang="0">
                    <a:pos x="178" y="22"/>
                  </a:cxn>
                  <a:cxn ang="0">
                    <a:pos x="178" y="24"/>
                  </a:cxn>
                  <a:cxn ang="0">
                    <a:pos x="174" y="26"/>
                  </a:cxn>
                  <a:cxn ang="0">
                    <a:pos x="172" y="22"/>
                  </a:cxn>
                  <a:cxn ang="0">
                    <a:pos x="172" y="20"/>
                  </a:cxn>
                  <a:cxn ang="0">
                    <a:pos x="174" y="18"/>
                  </a:cxn>
                  <a:cxn ang="0">
                    <a:pos x="174" y="494"/>
                  </a:cxn>
                  <a:cxn ang="0">
                    <a:pos x="166" y="490"/>
                  </a:cxn>
                  <a:cxn ang="0">
                    <a:pos x="162" y="482"/>
                  </a:cxn>
                  <a:cxn ang="0">
                    <a:pos x="164" y="476"/>
                  </a:cxn>
                  <a:cxn ang="0">
                    <a:pos x="170" y="470"/>
                  </a:cxn>
                  <a:cxn ang="0">
                    <a:pos x="174" y="470"/>
                  </a:cxn>
                  <a:cxn ang="0">
                    <a:pos x="184" y="474"/>
                  </a:cxn>
                  <a:cxn ang="0">
                    <a:pos x="186" y="482"/>
                  </a:cxn>
                  <a:cxn ang="0">
                    <a:pos x="186" y="486"/>
                  </a:cxn>
                  <a:cxn ang="0">
                    <a:pos x="180" y="492"/>
                  </a:cxn>
                  <a:cxn ang="0">
                    <a:pos x="174" y="494"/>
                  </a:cxn>
                  <a:cxn ang="0">
                    <a:pos x="18" y="460"/>
                  </a:cxn>
                  <a:cxn ang="0">
                    <a:pos x="332" y="42"/>
                  </a:cxn>
                </a:cxnLst>
                <a:rect l="0" t="0" r="r" b="b"/>
                <a:pathLst>
                  <a:path w="350" h="502">
                    <a:moveTo>
                      <a:pt x="330" y="0"/>
                    </a:moveTo>
                    <a:lnTo>
                      <a:pt x="20" y="0"/>
                    </a:lnTo>
                    <a:lnTo>
                      <a:pt x="20" y="0"/>
                    </a:lnTo>
                    <a:lnTo>
                      <a:pt x="12" y="0"/>
                    </a:lnTo>
                    <a:lnTo>
                      <a:pt x="6" y="6"/>
                    </a:lnTo>
                    <a:lnTo>
                      <a:pt x="0" y="12"/>
                    </a:lnTo>
                    <a:lnTo>
                      <a:pt x="0" y="20"/>
                    </a:lnTo>
                    <a:lnTo>
                      <a:pt x="0" y="482"/>
                    </a:lnTo>
                    <a:lnTo>
                      <a:pt x="0" y="482"/>
                    </a:lnTo>
                    <a:lnTo>
                      <a:pt x="0" y="490"/>
                    </a:lnTo>
                    <a:lnTo>
                      <a:pt x="6" y="496"/>
                    </a:lnTo>
                    <a:lnTo>
                      <a:pt x="12" y="500"/>
                    </a:lnTo>
                    <a:lnTo>
                      <a:pt x="20" y="502"/>
                    </a:lnTo>
                    <a:lnTo>
                      <a:pt x="330" y="502"/>
                    </a:lnTo>
                    <a:lnTo>
                      <a:pt x="330" y="502"/>
                    </a:lnTo>
                    <a:lnTo>
                      <a:pt x="338" y="500"/>
                    </a:lnTo>
                    <a:lnTo>
                      <a:pt x="344" y="496"/>
                    </a:lnTo>
                    <a:lnTo>
                      <a:pt x="348" y="490"/>
                    </a:lnTo>
                    <a:lnTo>
                      <a:pt x="350" y="482"/>
                    </a:lnTo>
                    <a:lnTo>
                      <a:pt x="350" y="20"/>
                    </a:lnTo>
                    <a:lnTo>
                      <a:pt x="350" y="20"/>
                    </a:lnTo>
                    <a:lnTo>
                      <a:pt x="348" y="12"/>
                    </a:lnTo>
                    <a:lnTo>
                      <a:pt x="344" y="6"/>
                    </a:lnTo>
                    <a:lnTo>
                      <a:pt x="338" y="0"/>
                    </a:lnTo>
                    <a:lnTo>
                      <a:pt x="330" y="0"/>
                    </a:lnTo>
                    <a:lnTo>
                      <a:pt x="330" y="0"/>
                    </a:lnTo>
                    <a:close/>
                    <a:moveTo>
                      <a:pt x="174" y="18"/>
                    </a:moveTo>
                    <a:lnTo>
                      <a:pt x="174" y="18"/>
                    </a:lnTo>
                    <a:lnTo>
                      <a:pt x="178" y="20"/>
                    </a:lnTo>
                    <a:lnTo>
                      <a:pt x="178" y="22"/>
                    </a:lnTo>
                    <a:lnTo>
                      <a:pt x="178" y="22"/>
                    </a:lnTo>
                    <a:lnTo>
                      <a:pt x="178" y="24"/>
                    </a:lnTo>
                    <a:lnTo>
                      <a:pt x="174" y="26"/>
                    </a:lnTo>
                    <a:lnTo>
                      <a:pt x="174" y="26"/>
                    </a:lnTo>
                    <a:lnTo>
                      <a:pt x="172" y="24"/>
                    </a:lnTo>
                    <a:lnTo>
                      <a:pt x="172" y="22"/>
                    </a:lnTo>
                    <a:lnTo>
                      <a:pt x="172" y="22"/>
                    </a:lnTo>
                    <a:lnTo>
                      <a:pt x="172" y="20"/>
                    </a:lnTo>
                    <a:lnTo>
                      <a:pt x="174" y="18"/>
                    </a:lnTo>
                    <a:lnTo>
                      <a:pt x="174" y="18"/>
                    </a:lnTo>
                    <a:close/>
                    <a:moveTo>
                      <a:pt x="174" y="494"/>
                    </a:moveTo>
                    <a:lnTo>
                      <a:pt x="174" y="494"/>
                    </a:lnTo>
                    <a:lnTo>
                      <a:pt x="170" y="492"/>
                    </a:lnTo>
                    <a:lnTo>
                      <a:pt x="166" y="490"/>
                    </a:lnTo>
                    <a:lnTo>
                      <a:pt x="164" y="486"/>
                    </a:lnTo>
                    <a:lnTo>
                      <a:pt x="162" y="482"/>
                    </a:lnTo>
                    <a:lnTo>
                      <a:pt x="162" y="482"/>
                    </a:lnTo>
                    <a:lnTo>
                      <a:pt x="164" y="476"/>
                    </a:lnTo>
                    <a:lnTo>
                      <a:pt x="166" y="474"/>
                    </a:lnTo>
                    <a:lnTo>
                      <a:pt x="170" y="470"/>
                    </a:lnTo>
                    <a:lnTo>
                      <a:pt x="174" y="470"/>
                    </a:lnTo>
                    <a:lnTo>
                      <a:pt x="174" y="470"/>
                    </a:lnTo>
                    <a:lnTo>
                      <a:pt x="180" y="470"/>
                    </a:lnTo>
                    <a:lnTo>
                      <a:pt x="184" y="474"/>
                    </a:lnTo>
                    <a:lnTo>
                      <a:pt x="186" y="476"/>
                    </a:lnTo>
                    <a:lnTo>
                      <a:pt x="186" y="482"/>
                    </a:lnTo>
                    <a:lnTo>
                      <a:pt x="186" y="482"/>
                    </a:lnTo>
                    <a:lnTo>
                      <a:pt x="186" y="486"/>
                    </a:lnTo>
                    <a:lnTo>
                      <a:pt x="184" y="490"/>
                    </a:lnTo>
                    <a:lnTo>
                      <a:pt x="180" y="492"/>
                    </a:lnTo>
                    <a:lnTo>
                      <a:pt x="174" y="494"/>
                    </a:lnTo>
                    <a:lnTo>
                      <a:pt x="174" y="494"/>
                    </a:lnTo>
                    <a:close/>
                    <a:moveTo>
                      <a:pt x="332" y="460"/>
                    </a:moveTo>
                    <a:lnTo>
                      <a:pt x="18" y="460"/>
                    </a:lnTo>
                    <a:lnTo>
                      <a:pt x="18" y="42"/>
                    </a:lnTo>
                    <a:lnTo>
                      <a:pt x="332" y="42"/>
                    </a:lnTo>
                    <a:lnTo>
                      <a:pt x="332" y="4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4" name="组 53"/>
          <p:cNvGrpSpPr/>
          <p:nvPr/>
        </p:nvGrpSpPr>
        <p:grpSpPr>
          <a:xfrm>
            <a:off x="9200713" y="3677493"/>
            <a:ext cx="1114018" cy="2166995"/>
            <a:chOff x="9200713" y="3454755"/>
            <a:chExt cx="1114018" cy="2166995"/>
          </a:xfrm>
        </p:grpSpPr>
        <p:sp>
          <p:nvSpPr>
            <p:cNvPr id="55" name="矩形 54"/>
            <p:cNvSpPr/>
            <p:nvPr/>
          </p:nvSpPr>
          <p:spPr>
            <a:xfrm>
              <a:off x="9347913" y="3454755"/>
              <a:ext cx="851726" cy="21253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56" name="组 55"/>
            <p:cNvGrpSpPr/>
            <p:nvPr/>
          </p:nvGrpSpPr>
          <p:grpSpPr>
            <a:xfrm>
              <a:off x="9200713" y="3454755"/>
              <a:ext cx="1114018" cy="2166995"/>
              <a:chOff x="4960788" y="830963"/>
              <a:chExt cx="1114018" cy="2166995"/>
            </a:xfrm>
            <a:effectLst>
              <a:outerShdw blurRad="101600" dist="76200" dir="2700000" algn="tl" rotWithShape="0">
                <a:prstClr val="black">
                  <a:alpha val="30000"/>
                </a:prstClr>
              </a:outerShdw>
            </a:effectLst>
          </p:grpSpPr>
          <p:grpSp>
            <p:nvGrpSpPr>
              <p:cNvPr id="57" name="组 56"/>
              <p:cNvGrpSpPr/>
              <p:nvPr/>
            </p:nvGrpSpPr>
            <p:grpSpPr>
              <a:xfrm>
                <a:off x="4964163" y="992495"/>
                <a:ext cx="1065818" cy="1835058"/>
                <a:chOff x="4964163" y="992495"/>
                <a:chExt cx="1065818" cy="1835058"/>
              </a:xfrm>
            </p:grpSpPr>
            <p:sp>
              <p:nvSpPr>
                <p:cNvPr id="59" name="矩形 58"/>
                <p:cNvSpPr/>
                <p:nvPr/>
              </p:nvSpPr>
              <p:spPr>
                <a:xfrm>
                  <a:off x="4964163" y="1422306"/>
                  <a:ext cx="1065818" cy="1405247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0" name="矩形 59"/>
                <p:cNvSpPr/>
                <p:nvPr/>
              </p:nvSpPr>
              <p:spPr>
                <a:xfrm>
                  <a:off x="4964163" y="1136647"/>
                  <a:ext cx="1065818" cy="28566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1" name="矩形 60"/>
                <p:cNvSpPr/>
                <p:nvPr/>
              </p:nvSpPr>
              <p:spPr>
                <a:xfrm>
                  <a:off x="4964163" y="994552"/>
                  <a:ext cx="1065818" cy="155452"/>
                </a:xfrm>
                <a:prstGeom prst="rect">
                  <a:avLst/>
                </a:prstGeom>
                <a:solidFill>
                  <a:srgbClr val="29579A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矩形 61"/>
                <p:cNvSpPr/>
                <p:nvPr/>
              </p:nvSpPr>
              <p:spPr>
                <a:xfrm>
                  <a:off x="5053050" y="1047693"/>
                  <a:ext cx="48280" cy="44832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矩形 62"/>
                <p:cNvSpPr/>
                <p:nvPr/>
              </p:nvSpPr>
              <p:spPr>
                <a:xfrm>
                  <a:off x="5107988" y="1047693"/>
                  <a:ext cx="17458" cy="44832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4" name="矩形 63"/>
                <p:cNvSpPr/>
                <p:nvPr/>
              </p:nvSpPr>
              <p:spPr>
                <a:xfrm>
                  <a:off x="5132105" y="1047338"/>
                  <a:ext cx="17458" cy="44832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pic>
              <p:nvPicPr>
                <p:cNvPr id="65" name="图片 64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 flipV="1">
                  <a:off x="5811735" y="1063261"/>
                  <a:ext cx="24311" cy="4734"/>
                </a:xfrm>
                <a:prstGeom prst="rect">
                  <a:avLst/>
                </a:prstGeom>
                <a:ln>
                  <a:noFill/>
                </a:ln>
                <a:effectLst/>
              </p:spPr>
            </p:pic>
            <p:pic>
              <p:nvPicPr>
                <p:cNvPr id="66" name="图片 65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 flipV="1">
                  <a:off x="5871525" y="1052504"/>
                  <a:ext cx="26247" cy="26247"/>
                </a:xfrm>
                <a:prstGeom prst="rect">
                  <a:avLst/>
                </a:prstGeom>
                <a:ln>
                  <a:noFill/>
                </a:ln>
                <a:effectLst/>
              </p:spPr>
            </p:pic>
            <p:pic>
              <p:nvPicPr>
                <p:cNvPr id="67" name="图片 66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 flipV="1">
                  <a:off x="5933251" y="1052397"/>
                  <a:ext cx="26463" cy="26463"/>
                </a:xfrm>
                <a:prstGeom prst="rect">
                  <a:avLst/>
                </a:prstGeom>
                <a:ln>
                  <a:noFill/>
                </a:ln>
                <a:effectLst/>
              </p:spPr>
            </p:pic>
            <p:sp>
              <p:nvSpPr>
                <p:cNvPr id="68" name="文本框 67"/>
                <p:cNvSpPr txBox="1"/>
                <p:nvPr/>
              </p:nvSpPr>
              <p:spPr>
                <a:xfrm>
                  <a:off x="4973071" y="992495"/>
                  <a:ext cx="1056910" cy="153888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kumimoji="1" lang="en-US" altLang="zh-CN" sz="400" dirty="0" smtClean="0">
                      <a:solidFill>
                        <a:prstClr val="white"/>
                      </a:solidFill>
                    </a:rPr>
                    <a:t>Document</a:t>
                  </a:r>
                  <a:r>
                    <a:rPr kumimoji="1" lang="zh-CN" altLang="en-US" sz="400" dirty="0" smtClean="0">
                      <a:solidFill>
                        <a:prstClr val="white"/>
                      </a:solidFill>
                    </a:rPr>
                    <a:t> </a:t>
                  </a:r>
                  <a:r>
                    <a:rPr kumimoji="1" lang="en-US" altLang="zh-CN" sz="400" dirty="0" smtClean="0">
                      <a:solidFill>
                        <a:prstClr val="white"/>
                      </a:solidFill>
                    </a:rPr>
                    <a:t>-</a:t>
                  </a:r>
                  <a:r>
                    <a:rPr kumimoji="1" lang="zh-CN" altLang="en-US" sz="400" dirty="0" smtClean="0">
                      <a:solidFill>
                        <a:prstClr val="white"/>
                      </a:solidFill>
                    </a:rPr>
                    <a:t> </a:t>
                  </a:r>
                  <a:r>
                    <a:rPr kumimoji="1" lang="en-US" altLang="zh-CN" sz="400" dirty="0" smtClean="0">
                      <a:solidFill>
                        <a:prstClr val="white"/>
                      </a:solidFill>
                    </a:rPr>
                    <a:t>Word</a:t>
                  </a:r>
                  <a:endParaRPr kumimoji="1" lang="zh-CN" altLang="en-US" sz="400" dirty="0" smtClean="0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69" name="组 68"/>
                <p:cNvGrpSpPr/>
                <p:nvPr/>
              </p:nvGrpSpPr>
              <p:grpSpPr>
                <a:xfrm>
                  <a:off x="5083982" y="1539113"/>
                  <a:ext cx="865610" cy="1129855"/>
                  <a:chOff x="5478701" y="2112232"/>
                  <a:chExt cx="2910999" cy="2710108"/>
                </a:xfrm>
              </p:grpSpPr>
              <p:sp>
                <p:nvSpPr>
                  <p:cNvPr id="70" name="矩形 69"/>
                  <p:cNvSpPr/>
                  <p:nvPr/>
                </p:nvSpPr>
                <p:spPr>
                  <a:xfrm>
                    <a:off x="5478701" y="2112232"/>
                    <a:ext cx="2910999" cy="271010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cxnSp>
                <p:nvCxnSpPr>
                  <p:cNvPr id="71" name="直线连接符 70"/>
                  <p:cNvCxnSpPr/>
                  <p:nvPr/>
                </p:nvCxnSpPr>
                <p:spPr>
                  <a:xfrm>
                    <a:off x="5837311" y="2420938"/>
                    <a:ext cx="2193778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2" name="矩形 71"/>
                  <p:cNvSpPr/>
                  <p:nvPr/>
                </p:nvSpPr>
                <p:spPr>
                  <a:xfrm>
                    <a:off x="5837311" y="2644443"/>
                    <a:ext cx="675421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3" name="矩形 72"/>
                  <p:cNvSpPr/>
                  <p:nvPr/>
                </p:nvSpPr>
                <p:spPr>
                  <a:xfrm>
                    <a:off x="5837311" y="283323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4" name="矩形 73"/>
                  <p:cNvSpPr/>
                  <p:nvPr/>
                </p:nvSpPr>
                <p:spPr>
                  <a:xfrm>
                    <a:off x="5837311" y="3018713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5" name="矩形 74"/>
                  <p:cNvSpPr/>
                  <p:nvPr/>
                </p:nvSpPr>
                <p:spPr>
                  <a:xfrm>
                    <a:off x="5837311" y="320419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6" name="矩形 75"/>
                  <p:cNvSpPr/>
                  <p:nvPr/>
                </p:nvSpPr>
                <p:spPr>
                  <a:xfrm>
                    <a:off x="5837311" y="338967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7" name="矩形 76"/>
                  <p:cNvSpPr/>
                  <p:nvPr/>
                </p:nvSpPr>
                <p:spPr>
                  <a:xfrm>
                    <a:off x="5837311" y="357515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8" name="矩形 77"/>
                  <p:cNvSpPr/>
                  <p:nvPr/>
                </p:nvSpPr>
                <p:spPr>
                  <a:xfrm>
                    <a:off x="5837311" y="376063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>
                    <a:off x="5837310" y="394611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  <p:sp>
            <p:nvSpPr>
              <p:cNvPr id="58" name="Freeform 8"/>
              <p:cNvSpPr>
                <a:spLocks noEditPoints="1"/>
              </p:cNvSpPr>
              <p:nvPr/>
            </p:nvSpPr>
            <p:spPr bwMode="auto">
              <a:xfrm>
                <a:off x="4960788" y="830963"/>
                <a:ext cx="1114018" cy="2166995"/>
              </a:xfrm>
              <a:custGeom>
                <a:avLst/>
                <a:gdLst>
                  <a:gd name="T0" fmla="*/ 56 w 584"/>
                  <a:gd name="T1" fmla="*/ 0 h 1136"/>
                  <a:gd name="T2" fmla="*/ 44 w 584"/>
                  <a:gd name="T3" fmla="*/ 2 h 1136"/>
                  <a:gd name="T4" fmla="*/ 24 w 584"/>
                  <a:gd name="T5" fmla="*/ 10 h 1136"/>
                  <a:gd name="T6" fmla="*/ 8 w 584"/>
                  <a:gd name="T7" fmla="*/ 26 h 1136"/>
                  <a:gd name="T8" fmla="*/ 0 w 584"/>
                  <a:gd name="T9" fmla="*/ 46 h 1136"/>
                  <a:gd name="T10" fmla="*/ 0 w 584"/>
                  <a:gd name="T11" fmla="*/ 1080 h 1136"/>
                  <a:gd name="T12" fmla="*/ 0 w 584"/>
                  <a:gd name="T13" fmla="*/ 1092 h 1136"/>
                  <a:gd name="T14" fmla="*/ 8 w 584"/>
                  <a:gd name="T15" fmla="*/ 1112 h 1136"/>
                  <a:gd name="T16" fmla="*/ 24 w 584"/>
                  <a:gd name="T17" fmla="*/ 1126 h 1136"/>
                  <a:gd name="T18" fmla="*/ 44 w 584"/>
                  <a:gd name="T19" fmla="*/ 1136 h 1136"/>
                  <a:gd name="T20" fmla="*/ 528 w 584"/>
                  <a:gd name="T21" fmla="*/ 1136 h 1136"/>
                  <a:gd name="T22" fmla="*/ 538 w 584"/>
                  <a:gd name="T23" fmla="*/ 1136 h 1136"/>
                  <a:gd name="T24" fmla="*/ 558 w 584"/>
                  <a:gd name="T25" fmla="*/ 1126 h 1136"/>
                  <a:gd name="T26" fmla="*/ 574 w 584"/>
                  <a:gd name="T27" fmla="*/ 1112 h 1136"/>
                  <a:gd name="T28" fmla="*/ 584 w 584"/>
                  <a:gd name="T29" fmla="*/ 1092 h 1136"/>
                  <a:gd name="T30" fmla="*/ 584 w 584"/>
                  <a:gd name="T31" fmla="*/ 58 h 1136"/>
                  <a:gd name="T32" fmla="*/ 584 w 584"/>
                  <a:gd name="T33" fmla="*/ 46 h 1136"/>
                  <a:gd name="T34" fmla="*/ 574 w 584"/>
                  <a:gd name="T35" fmla="*/ 26 h 1136"/>
                  <a:gd name="T36" fmla="*/ 558 w 584"/>
                  <a:gd name="T37" fmla="*/ 10 h 1136"/>
                  <a:gd name="T38" fmla="*/ 538 w 584"/>
                  <a:gd name="T39" fmla="*/ 2 h 1136"/>
                  <a:gd name="T40" fmla="*/ 528 w 584"/>
                  <a:gd name="T41" fmla="*/ 0 h 1136"/>
                  <a:gd name="T42" fmla="*/ 480 w 584"/>
                  <a:gd name="T43" fmla="*/ 18 h 1136"/>
                  <a:gd name="T44" fmla="*/ 488 w 584"/>
                  <a:gd name="T45" fmla="*/ 20 h 1136"/>
                  <a:gd name="T46" fmla="*/ 490 w 584"/>
                  <a:gd name="T47" fmla="*/ 28 h 1136"/>
                  <a:gd name="T48" fmla="*/ 490 w 584"/>
                  <a:gd name="T49" fmla="*/ 32 h 1136"/>
                  <a:gd name="T50" fmla="*/ 484 w 584"/>
                  <a:gd name="T51" fmla="*/ 36 h 1136"/>
                  <a:gd name="T52" fmla="*/ 480 w 584"/>
                  <a:gd name="T53" fmla="*/ 36 h 1136"/>
                  <a:gd name="T54" fmla="*/ 474 w 584"/>
                  <a:gd name="T55" fmla="*/ 34 h 1136"/>
                  <a:gd name="T56" fmla="*/ 472 w 584"/>
                  <a:gd name="T57" fmla="*/ 28 h 1136"/>
                  <a:gd name="T58" fmla="*/ 472 w 584"/>
                  <a:gd name="T59" fmla="*/ 24 h 1136"/>
                  <a:gd name="T60" fmla="*/ 476 w 584"/>
                  <a:gd name="T61" fmla="*/ 18 h 1136"/>
                  <a:gd name="T62" fmla="*/ 480 w 584"/>
                  <a:gd name="T63" fmla="*/ 18 h 1136"/>
                  <a:gd name="T64" fmla="*/ 348 w 584"/>
                  <a:gd name="T65" fmla="*/ 18 h 1136"/>
                  <a:gd name="T66" fmla="*/ 352 w 584"/>
                  <a:gd name="T67" fmla="*/ 20 h 1136"/>
                  <a:gd name="T68" fmla="*/ 354 w 584"/>
                  <a:gd name="T69" fmla="*/ 24 h 1136"/>
                  <a:gd name="T70" fmla="*/ 348 w 584"/>
                  <a:gd name="T71" fmla="*/ 30 h 1136"/>
                  <a:gd name="T72" fmla="*/ 236 w 584"/>
                  <a:gd name="T73" fmla="*/ 30 h 1136"/>
                  <a:gd name="T74" fmla="*/ 230 w 584"/>
                  <a:gd name="T75" fmla="*/ 24 h 1136"/>
                  <a:gd name="T76" fmla="*/ 232 w 584"/>
                  <a:gd name="T77" fmla="*/ 20 h 1136"/>
                  <a:gd name="T78" fmla="*/ 236 w 584"/>
                  <a:gd name="T79" fmla="*/ 18 h 1136"/>
                  <a:gd name="T80" fmla="*/ 246 w 584"/>
                  <a:gd name="T81" fmla="*/ 1104 h 1136"/>
                  <a:gd name="T82" fmla="*/ 240 w 584"/>
                  <a:gd name="T83" fmla="*/ 1102 h 1136"/>
                  <a:gd name="T84" fmla="*/ 232 w 584"/>
                  <a:gd name="T85" fmla="*/ 1092 h 1136"/>
                  <a:gd name="T86" fmla="*/ 230 w 584"/>
                  <a:gd name="T87" fmla="*/ 1086 h 1136"/>
                  <a:gd name="T88" fmla="*/ 234 w 584"/>
                  <a:gd name="T89" fmla="*/ 1074 h 1136"/>
                  <a:gd name="T90" fmla="*/ 246 w 584"/>
                  <a:gd name="T91" fmla="*/ 1070 h 1136"/>
                  <a:gd name="T92" fmla="*/ 336 w 584"/>
                  <a:gd name="T93" fmla="*/ 1070 h 1136"/>
                  <a:gd name="T94" fmla="*/ 348 w 584"/>
                  <a:gd name="T95" fmla="*/ 1074 h 1136"/>
                  <a:gd name="T96" fmla="*/ 354 w 584"/>
                  <a:gd name="T97" fmla="*/ 1086 h 1136"/>
                  <a:gd name="T98" fmla="*/ 352 w 584"/>
                  <a:gd name="T99" fmla="*/ 1092 h 1136"/>
                  <a:gd name="T100" fmla="*/ 344 w 584"/>
                  <a:gd name="T101" fmla="*/ 1102 h 1136"/>
                  <a:gd name="T102" fmla="*/ 336 w 584"/>
                  <a:gd name="T103" fmla="*/ 1104 h 1136"/>
                  <a:gd name="T104" fmla="*/ 22 w 584"/>
                  <a:gd name="T105" fmla="*/ 1042 h 1136"/>
                  <a:gd name="T106" fmla="*/ 560 w 584"/>
                  <a:gd name="T107" fmla="*/ 90 h 1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84" h="1136">
                    <a:moveTo>
                      <a:pt x="528" y="0"/>
                    </a:moveTo>
                    <a:lnTo>
                      <a:pt x="56" y="0"/>
                    </a:lnTo>
                    <a:lnTo>
                      <a:pt x="56" y="0"/>
                    </a:lnTo>
                    <a:lnTo>
                      <a:pt x="44" y="2"/>
                    </a:lnTo>
                    <a:lnTo>
                      <a:pt x="34" y="4"/>
                    </a:lnTo>
                    <a:lnTo>
                      <a:pt x="24" y="10"/>
                    </a:lnTo>
                    <a:lnTo>
                      <a:pt x="16" y="16"/>
                    </a:lnTo>
                    <a:lnTo>
                      <a:pt x="8" y="26"/>
                    </a:lnTo>
                    <a:lnTo>
                      <a:pt x="4" y="36"/>
                    </a:lnTo>
                    <a:lnTo>
                      <a:pt x="0" y="46"/>
                    </a:lnTo>
                    <a:lnTo>
                      <a:pt x="0" y="58"/>
                    </a:lnTo>
                    <a:lnTo>
                      <a:pt x="0" y="1080"/>
                    </a:lnTo>
                    <a:lnTo>
                      <a:pt x="0" y="1080"/>
                    </a:lnTo>
                    <a:lnTo>
                      <a:pt x="0" y="1092"/>
                    </a:lnTo>
                    <a:lnTo>
                      <a:pt x="4" y="1102"/>
                    </a:lnTo>
                    <a:lnTo>
                      <a:pt x="8" y="1112"/>
                    </a:lnTo>
                    <a:lnTo>
                      <a:pt x="16" y="1120"/>
                    </a:lnTo>
                    <a:lnTo>
                      <a:pt x="24" y="1126"/>
                    </a:lnTo>
                    <a:lnTo>
                      <a:pt x="34" y="1132"/>
                    </a:lnTo>
                    <a:lnTo>
                      <a:pt x="44" y="1136"/>
                    </a:lnTo>
                    <a:lnTo>
                      <a:pt x="56" y="1136"/>
                    </a:lnTo>
                    <a:lnTo>
                      <a:pt x="528" y="1136"/>
                    </a:lnTo>
                    <a:lnTo>
                      <a:pt x="528" y="1136"/>
                    </a:lnTo>
                    <a:lnTo>
                      <a:pt x="538" y="1136"/>
                    </a:lnTo>
                    <a:lnTo>
                      <a:pt x="550" y="1132"/>
                    </a:lnTo>
                    <a:lnTo>
                      <a:pt x="558" y="1126"/>
                    </a:lnTo>
                    <a:lnTo>
                      <a:pt x="568" y="1120"/>
                    </a:lnTo>
                    <a:lnTo>
                      <a:pt x="574" y="1112"/>
                    </a:lnTo>
                    <a:lnTo>
                      <a:pt x="580" y="1102"/>
                    </a:lnTo>
                    <a:lnTo>
                      <a:pt x="584" y="1092"/>
                    </a:lnTo>
                    <a:lnTo>
                      <a:pt x="584" y="1080"/>
                    </a:lnTo>
                    <a:lnTo>
                      <a:pt x="584" y="58"/>
                    </a:lnTo>
                    <a:lnTo>
                      <a:pt x="584" y="58"/>
                    </a:lnTo>
                    <a:lnTo>
                      <a:pt x="584" y="46"/>
                    </a:lnTo>
                    <a:lnTo>
                      <a:pt x="580" y="36"/>
                    </a:lnTo>
                    <a:lnTo>
                      <a:pt x="574" y="26"/>
                    </a:lnTo>
                    <a:lnTo>
                      <a:pt x="568" y="16"/>
                    </a:lnTo>
                    <a:lnTo>
                      <a:pt x="558" y="10"/>
                    </a:lnTo>
                    <a:lnTo>
                      <a:pt x="550" y="4"/>
                    </a:lnTo>
                    <a:lnTo>
                      <a:pt x="538" y="2"/>
                    </a:lnTo>
                    <a:lnTo>
                      <a:pt x="528" y="0"/>
                    </a:lnTo>
                    <a:lnTo>
                      <a:pt x="528" y="0"/>
                    </a:lnTo>
                    <a:close/>
                    <a:moveTo>
                      <a:pt x="480" y="18"/>
                    </a:moveTo>
                    <a:lnTo>
                      <a:pt x="480" y="18"/>
                    </a:lnTo>
                    <a:lnTo>
                      <a:pt x="484" y="18"/>
                    </a:lnTo>
                    <a:lnTo>
                      <a:pt x="488" y="20"/>
                    </a:lnTo>
                    <a:lnTo>
                      <a:pt x="490" y="24"/>
                    </a:lnTo>
                    <a:lnTo>
                      <a:pt x="490" y="28"/>
                    </a:lnTo>
                    <a:lnTo>
                      <a:pt x="490" y="28"/>
                    </a:lnTo>
                    <a:lnTo>
                      <a:pt x="490" y="32"/>
                    </a:lnTo>
                    <a:lnTo>
                      <a:pt x="488" y="34"/>
                    </a:lnTo>
                    <a:lnTo>
                      <a:pt x="484" y="36"/>
                    </a:lnTo>
                    <a:lnTo>
                      <a:pt x="480" y="36"/>
                    </a:lnTo>
                    <a:lnTo>
                      <a:pt x="480" y="36"/>
                    </a:lnTo>
                    <a:lnTo>
                      <a:pt x="476" y="36"/>
                    </a:lnTo>
                    <a:lnTo>
                      <a:pt x="474" y="34"/>
                    </a:lnTo>
                    <a:lnTo>
                      <a:pt x="472" y="32"/>
                    </a:lnTo>
                    <a:lnTo>
                      <a:pt x="472" y="28"/>
                    </a:lnTo>
                    <a:lnTo>
                      <a:pt x="472" y="28"/>
                    </a:lnTo>
                    <a:lnTo>
                      <a:pt x="472" y="24"/>
                    </a:lnTo>
                    <a:lnTo>
                      <a:pt x="474" y="20"/>
                    </a:lnTo>
                    <a:lnTo>
                      <a:pt x="476" y="18"/>
                    </a:lnTo>
                    <a:lnTo>
                      <a:pt x="480" y="18"/>
                    </a:lnTo>
                    <a:lnTo>
                      <a:pt x="480" y="18"/>
                    </a:lnTo>
                    <a:close/>
                    <a:moveTo>
                      <a:pt x="236" y="18"/>
                    </a:moveTo>
                    <a:lnTo>
                      <a:pt x="348" y="18"/>
                    </a:lnTo>
                    <a:lnTo>
                      <a:pt x="348" y="18"/>
                    </a:lnTo>
                    <a:lnTo>
                      <a:pt x="352" y="20"/>
                    </a:lnTo>
                    <a:lnTo>
                      <a:pt x="354" y="24"/>
                    </a:lnTo>
                    <a:lnTo>
                      <a:pt x="354" y="24"/>
                    </a:lnTo>
                    <a:lnTo>
                      <a:pt x="352" y="28"/>
                    </a:lnTo>
                    <a:lnTo>
                      <a:pt x="348" y="30"/>
                    </a:lnTo>
                    <a:lnTo>
                      <a:pt x="236" y="30"/>
                    </a:lnTo>
                    <a:lnTo>
                      <a:pt x="236" y="30"/>
                    </a:lnTo>
                    <a:lnTo>
                      <a:pt x="232" y="28"/>
                    </a:lnTo>
                    <a:lnTo>
                      <a:pt x="230" y="24"/>
                    </a:lnTo>
                    <a:lnTo>
                      <a:pt x="230" y="24"/>
                    </a:lnTo>
                    <a:lnTo>
                      <a:pt x="232" y="20"/>
                    </a:lnTo>
                    <a:lnTo>
                      <a:pt x="236" y="18"/>
                    </a:lnTo>
                    <a:lnTo>
                      <a:pt x="236" y="18"/>
                    </a:lnTo>
                    <a:close/>
                    <a:moveTo>
                      <a:pt x="336" y="1104"/>
                    </a:moveTo>
                    <a:lnTo>
                      <a:pt x="246" y="1104"/>
                    </a:lnTo>
                    <a:lnTo>
                      <a:pt x="246" y="1104"/>
                    </a:lnTo>
                    <a:lnTo>
                      <a:pt x="240" y="1102"/>
                    </a:lnTo>
                    <a:lnTo>
                      <a:pt x="234" y="1098"/>
                    </a:lnTo>
                    <a:lnTo>
                      <a:pt x="232" y="1092"/>
                    </a:lnTo>
                    <a:lnTo>
                      <a:pt x="230" y="1086"/>
                    </a:lnTo>
                    <a:lnTo>
                      <a:pt x="230" y="1086"/>
                    </a:lnTo>
                    <a:lnTo>
                      <a:pt x="232" y="1080"/>
                    </a:lnTo>
                    <a:lnTo>
                      <a:pt x="234" y="1074"/>
                    </a:lnTo>
                    <a:lnTo>
                      <a:pt x="240" y="1070"/>
                    </a:lnTo>
                    <a:lnTo>
                      <a:pt x="246" y="1070"/>
                    </a:lnTo>
                    <a:lnTo>
                      <a:pt x="336" y="1070"/>
                    </a:lnTo>
                    <a:lnTo>
                      <a:pt x="336" y="1070"/>
                    </a:lnTo>
                    <a:lnTo>
                      <a:pt x="344" y="1070"/>
                    </a:lnTo>
                    <a:lnTo>
                      <a:pt x="348" y="1074"/>
                    </a:lnTo>
                    <a:lnTo>
                      <a:pt x="352" y="1080"/>
                    </a:lnTo>
                    <a:lnTo>
                      <a:pt x="354" y="1086"/>
                    </a:lnTo>
                    <a:lnTo>
                      <a:pt x="354" y="1086"/>
                    </a:lnTo>
                    <a:lnTo>
                      <a:pt x="352" y="1092"/>
                    </a:lnTo>
                    <a:lnTo>
                      <a:pt x="348" y="1098"/>
                    </a:lnTo>
                    <a:lnTo>
                      <a:pt x="344" y="1102"/>
                    </a:lnTo>
                    <a:lnTo>
                      <a:pt x="336" y="1104"/>
                    </a:lnTo>
                    <a:lnTo>
                      <a:pt x="336" y="1104"/>
                    </a:lnTo>
                    <a:close/>
                    <a:moveTo>
                      <a:pt x="560" y="1042"/>
                    </a:moveTo>
                    <a:lnTo>
                      <a:pt x="22" y="1042"/>
                    </a:lnTo>
                    <a:lnTo>
                      <a:pt x="22" y="90"/>
                    </a:lnTo>
                    <a:lnTo>
                      <a:pt x="560" y="90"/>
                    </a:lnTo>
                    <a:lnTo>
                      <a:pt x="560" y="10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7" name="组 106"/>
          <p:cNvGrpSpPr/>
          <p:nvPr/>
        </p:nvGrpSpPr>
        <p:grpSpPr>
          <a:xfrm>
            <a:off x="1221014" y="4528905"/>
            <a:ext cx="2550994" cy="1415006"/>
            <a:chOff x="1455691" y="4306167"/>
            <a:chExt cx="2550994" cy="1415006"/>
          </a:xfrm>
          <a:effectLst>
            <a:outerShdw blurRad="165100" dist="38100" dir="2700000" sx="101000" sy="101000" algn="ctr" rotWithShape="0">
              <a:srgbClr val="000000">
                <a:alpha val="40000"/>
              </a:srgbClr>
            </a:outerShdw>
          </a:effectLst>
        </p:grpSpPr>
        <p:sp>
          <p:nvSpPr>
            <p:cNvPr id="82" name="矩形 81"/>
            <p:cNvSpPr/>
            <p:nvPr/>
          </p:nvSpPr>
          <p:spPr>
            <a:xfrm>
              <a:off x="1497127" y="4691838"/>
              <a:ext cx="2500621" cy="6142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84" name="组 83"/>
            <p:cNvGrpSpPr/>
            <p:nvPr/>
          </p:nvGrpSpPr>
          <p:grpSpPr>
            <a:xfrm>
              <a:off x="1618775" y="4376042"/>
              <a:ext cx="2067339" cy="1345131"/>
              <a:chOff x="1073477" y="575400"/>
              <a:chExt cx="2068132" cy="1354133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1073477" y="923971"/>
                <a:ext cx="2068132" cy="100556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073477" y="707437"/>
                <a:ext cx="2068132" cy="21653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1073477" y="591992"/>
                <a:ext cx="2068132" cy="153639"/>
              </a:xfrm>
              <a:prstGeom prst="rect">
                <a:avLst/>
              </a:prstGeom>
              <a:solidFill>
                <a:srgbClr val="29579A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1112856" y="619521"/>
                <a:ext cx="47718" cy="4430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矩形 89"/>
              <p:cNvSpPr/>
              <p:nvPr/>
            </p:nvSpPr>
            <p:spPr>
              <a:xfrm>
                <a:off x="1167154" y="619521"/>
                <a:ext cx="17255" cy="4430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1190990" y="619170"/>
                <a:ext cx="17255" cy="4430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2" name="矩形 91"/>
              <p:cNvSpPr/>
              <p:nvPr/>
            </p:nvSpPr>
            <p:spPr>
              <a:xfrm>
                <a:off x="1507815" y="1039415"/>
                <a:ext cx="1199456" cy="89011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93" name="直线连接符 92"/>
              <p:cNvCxnSpPr/>
              <p:nvPr/>
            </p:nvCxnSpPr>
            <p:spPr>
              <a:xfrm>
                <a:off x="1655577" y="1166615"/>
                <a:ext cx="90393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矩形 93"/>
              <p:cNvSpPr/>
              <p:nvPr/>
            </p:nvSpPr>
            <p:spPr>
              <a:xfrm>
                <a:off x="1655577" y="1258709"/>
                <a:ext cx="278302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5" name="矩形 94"/>
              <p:cNvSpPr/>
              <p:nvPr/>
            </p:nvSpPr>
            <p:spPr>
              <a:xfrm>
                <a:off x="1655577" y="1336499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1655577" y="1412924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7" name="矩形 96"/>
              <p:cNvSpPr/>
              <p:nvPr/>
            </p:nvSpPr>
            <p:spPr>
              <a:xfrm>
                <a:off x="1655577" y="1489350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1655577" y="1565776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矩形 98"/>
              <p:cNvSpPr/>
              <p:nvPr/>
            </p:nvSpPr>
            <p:spPr>
              <a:xfrm>
                <a:off x="1655577" y="1642202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1655577" y="1718627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pic>
            <p:nvPicPr>
              <p:cNvPr id="101" name="图片 10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2956552" y="634907"/>
                <a:ext cx="24027" cy="467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</p:pic>
          <p:pic>
            <p:nvPicPr>
              <p:cNvPr id="102" name="图片 10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3015645" y="624276"/>
                <a:ext cx="25941" cy="25941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</p:pic>
          <p:pic>
            <p:nvPicPr>
              <p:cNvPr id="103" name="图片 10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3076651" y="624169"/>
                <a:ext cx="26154" cy="26154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</p:pic>
          <p:sp>
            <p:nvSpPr>
              <p:cNvPr id="104" name="矩形 103"/>
              <p:cNvSpPr/>
              <p:nvPr/>
            </p:nvSpPr>
            <p:spPr>
              <a:xfrm>
                <a:off x="1655577" y="1795053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1589652" y="575400"/>
                <a:ext cx="1044587" cy="184666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kumimoji="1" lang="en-US" altLang="zh-CN" sz="600" dirty="0" smtClean="0">
                    <a:solidFill>
                      <a:prstClr val="white"/>
                    </a:solidFill>
                  </a:rPr>
                  <a:t>Document</a:t>
                </a:r>
                <a:r>
                  <a:rPr kumimoji="1" lang="zh-CN" altLang="en-US" sz="6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600" dirty="0" smtClean="0">
                    <a:solidFill>
                      <a:prstClr val="white"/>
                    </a:solidFill>
                  </a:rPr>
                  <a:t>-</a:t>
                </a:r>
                <a:r>
                  <a:rPr kumimoji="1" lang="zh-CN" altLang="en-US" sz="6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600" dirty="0" smtClean="0">
                    <a:solidFill>
                      <a:prstClr val="white"/>
                    </a:solidFill>
                  </a:rPr>
                  <a:t>Word</a:t>
                </a:r>
                <a:endParaRPr kumimoji="1" lang="zh-CN" altLang="en-US" sz="600" dirty="0" smtClean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85" name="Freeform 17"/>
            <p:cNvSpPr>
              <a:spLocks noEditPoints="1"/>
            </p:cNvSpPr>
            <p:nvPr/>
          </p:nvSpPr>
          <p:spPr bwMode="auto">
            <a:xfrm rot="16200000">
              <a:off x="2023685" y="3738173"/>
              <a:ext cx="1415005" cy="2550994"/>
            </a:xfrm>
            <a:custGeom>
              <a:avLst/>
              <a:gdLst>
                <a:gd name="T0" fmla="*/ 16 w 710"/>
                <a:gd name="T1" fmla="*/ 0 h 1280"/>
                <a:gd name="T2" fmla="*/ 10 w 710"/>
                <a:gd name="T3" fmla="*/ 2 h 1280"/>
                <a:gd name="T4" fmla="*/ 2 w 710"/>
                <a:gd name="T5" fmla="*/ 10 h 1280"/>
                <a:gd name="T6" fmla="*/ 0 w 710"/>
                <a:gd name="T7" fmla="*/ 1264 h 1280"/>
                <a:gd name="T8" fmla="*/ 2 w 710"/>
                <a:gd name="T9" fmla="*/ 1270 h 1280"/>
                <a:gd name="T10" fmla="*/ 10 w 710"/>
                <a:gd name="T11" fmla="*/ 1278 h 1280"/>
                <a:gd name="T12" fmla="*/ 694 w 710"/>
                <a:gd name="T13" fmla="*/ 1280 h 1280"/>
                <a:gd name="T14" fmla="*/ 700 w 710"/>
                <a:gd name="T15" fmla="*/ 1278 h 1280"/>
                <a:gd name="T16" fmla="*/ 708 w 710"/>
                <a:gd name="T17" fmla="*/ 1270 h 1280"/>
                <a:gd name="T18" fmla="*/ 710 w 710"/>
                <a:gd name="T19" fmla="*/ 16 h 1280"/>
                <a:gd name="T20" fmla="*/ 708 w 710"/>
                <a:gd name="T21" fmla="*/ 10 h 1280"/>
                <a:gd name="T22" fmla="*/ 700 w 710"/>
                <a:gd name="T23" fmla="*/ 2 h 1280"/>
                <a:gd name="T24" fmla="*/ 694 w 710"/>
                <a:gd name="T25" fmla="*/ 0 h 1280"/>
                <a:gd name="T26" fmla="*/ 420 w 710"/>
                <a:gd name="T27" fmla="*/ 30 h 1280"/>
                <a:gd name="T28" fmla="*/ 424 w 710"/>
                <a:gd name="T29" fmla="*/ 30 h 1280"/>
                <a:gd name="T30" fmla="*/ 428 w 710"/>
                <a:gd name="T31" fmla="*/ 34 h 1280"/>
                <a:gd name="T32" fmla="*/ 430 w 710"/>
                <a:gd name="T33" fmla="*/ 38 h 1280"/>
                <a:gd name="T34" fmla="*/ 426 w 710"/>
                <a:gd name="T35" fmla="*/ 44 h 1280"/>
                <a:gd name="T36" fmla="*/ 420 w 710"/>
                <a:gd name="T37" fmla="*/ 48 h 1280"/>
                <a:gd name="T38" fmla="*/ 290 w 710"/>
                <a:gd name="T39" fmla="*/ 48 h 1280"/>
                <a:gd name="T40" fmla="*/ 284 w 710"/>
                <a:gd name="T41" fmla="*/ 44 h 1280"/>
                <a:gd name="T42" fmla="*/ 282 w 710"/>
                <a:gd name="T43" fmla="*/ 38 h 1280"/>
                <a:gd name="T44" fmla="*/ 282 w 710"/>
                <a:gd name="T45" fmla="*/ 34 h 1280"/>
                <a:gd name="T46" fmla="*/ 286 w 710"/>
                <a:gd name="T47" fmla="*/ 30 h 1280"/>
                <a:gd name="T48" fmla="*/ 290 w 710"/>
                <a:gd name="T49" fmla="*/ 30 h 1280"/>
                <a:gd name="T50" fmla="*/ 320 w 710"/>
                <a:gd name="T51" fmla="*/ 1232 h 1280"/>
                <a:gd name="T52" fmla="*/ 348 w 710"/>
                <a:gd name="T53" fmla="*/ 1208 h 1280"/>
                <a:gd name="T54" fmla="*/ 348 w 710"/>
                <a:gd name="T55" fmla="*/ 1204 h 1280"/>
                <a:gd name="T56" fmla="*/ 320 w 710"/>
                <a:gd name="T57" fmla="*/ 1182 h 1280"/>
                <a:gd name="T58" fmla="*/ 348 w 710"/>
                <a:gd name="T59" fmla="*/ 1204 h 1280"/>
                <a:gd name="T60" fmla="*/ 352 w 710"/>
                <a:gd name="T61" fmla="*/ 1236 h 1280"/>
                <a:gd name="T62" fmla="*/ 390 w 710"/>
                <a:gd name="T63" fmla="*/ 1208 h 1280"/>
                <a:gd name="T64" fmla="*/ 390 w 710"/>
                <a:gd name="T65" fmla="*/ 1204 h 1280"/>
                <a:gd name="T66" fmla="*/ 352 w 710"/>
                <a:gd name="T67" fmla="*/ 1176 h 1280"/>
                <a:gd name="T68" fmla="*/ 390 w 710"/>
                <a:gd name="T69" fmla="*/ 1204 h 1280"/>
                <a:gd name="T70" fmla="*/ 48 w 710"/>
                <a:gd name="T71" fmla="*/ 1114 h 1280"/>
                <a:gd name="T72" fmla="*/ 662 w 710"/>
                <a:gd name="T73" fmla="*/ 86 h 1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10" h="1280">
                  <a:moveTo>
                    <a:pt x="694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0" y="1264"/>
                  </a:lnTo>
                  <a:lnTo>
                    <a:pt x="0" y="1264"/>
                  </a:lnTo>
                  <a:lnTo>
                    <a:pt x="2" y="1270"/>
                  </a:lnTo>
                  <a:lnTo>
                    <a:pt x="4" y="1276"/>
                  </a:lnTo>
                  <a:lnTo>
                    <a:pt x="10" y="1278"/>
                  </a:lnTo>
                  <a:lnTo>
                    <a:pt x="16" y="1280"/>
                  </a:lnTo>
                  <a:lnTo>
                    <a:pt x="694" y="1280"/>
                  </a:lnTo>
                  <a:lnTo>
                    <a:pt x="694" y="1280"/>
                  </a:lnTo>
                  <a:lnTo>
                    <a:pt x="700" y="1278"/>
                  </a:lnTo>
                  <a:lnTo>
                    <a:pt x="706" y="1276"/>
                  </a:lnTo>
                  <a:lnTo>
                    <a:pt x="708" y="1270"/>
                  </a:lnTo>
                  <a:lnTo>
                    <a:pt x="710" y="1264"/>
                  </a:lnTo>
                  <a:lnTo>
                    <a:pt x="710" y="16"/>
                  </a:lnTo>
                  <a:lnTo>
                    <a:pt x="710" y="16"/>
                  </a:lnTo>
                  <a:lnTo>
                    <a:pt x="708" y="10"/>
                  </a:lnTo>
                  <a:lnTo>
                    <a:pt x="706" y="4"/>
                  </a:lnTo>
                  <a:lnTo>
                    <a:pt x="700" y="2"/>
                  </a:lnTo>
                  <a:lnTo>
                    <a:pt x="694" y="0"/>
                  </a:lnTo>
                  <a:lnTo>
                    <a:pt x="694" y="0"/>
                  </a:lnTo>
                  <a:close/>
                  <a:moveTo>
                    <a:pt x="290" y="30"/>
                  </a:moveTo>
                  <a:lnTo>
                    <a:pt x="420" y="30"/>
                  </a:lnTo>
                  <a:lnTo>
                    <a:pt x="420" y="30"/>
                  </a:lnTo>
                  <a:lnTo>
                    <a:pt x="424" y="30"/>
                  </a:lnTo>
                  <a:lnTo>
                    <a:pt x="426" y="32"/>
                  </a:lnTo>
                  <a:lnTo>
                    <a:pt x="428" y="34"/>
                  </a:lnTo>
                  <a:lnTo>
                    <a:pt x="430" y="38"/>
                  </a:lnTo>
                  <a:lnTo>
                    <a:pt x="430" y="38"/>
                  </a:lnTo>
                  <a:lnTo>
                    <a:pt x="428" y="42"/>
                  </a:lnTo>
                  <a:lnTo>
                    <a:pt x="426" y="44"/>
                  </a:lnTo>
                  <a:lnTo>
                    <a:pt x="424" y="46"/>
                  </a:lnTo>
                  <a:lnTo>
                    <a:pt x="420" y="48"/>
                  </a:lnTo>
                  <a:lnTo>
                    <a:pt x="290" y="48"/>
                  </a:lnTo>
                  <a:lnTo>
                    <a:pt x="290" y="48"/>
                  </a:lnTo>
                  <a:lnTo>
                    <a:pt x="286" y="46"/>
                  </a:lnTo>
                  <a:lnTo>
                    <a:pt x="284" y="44"/>
                  </a:lnTo>
                  <a:lnTo>
                    <a:pt x="282" y="42"/>
                  </a:lnTo>
                  <a:lnTo>
                    <a:pt x="282" y="38"/>
                  </a:lnTo>
                  <a:lnTo>
                    <a:pt x="282" y="38"/>
                  </a:lnTo>
                  <a:lnTo>
                    <a:pt x="282" y="34"/>
                  </a:lnTo>
                  <a:lnTo>
                    <a:pt x="284" y="32"/>
                  </a:lnTo>
                  <a:lnTo>
                    <a:pt x="286" y="30"/>
                  </a:lnTo>
                  <a:lnTo>
                    <a:pt x="290" y="30"/>
                  </a:lnTo>
                  <a:lnTo>
                    <a:pt x="290" y="30"/>
                  </a:lnTo>
                  <a:close/>
                  <a:moveTo>
                    <a:pt x="348" y="1236"/>
                  </a:moveTo>
                  <a:lnTo>
                    <a:pt x="320" y="1232"/>
                  </a:lnTo>
                  <a:lnTo>
                    <a:pt x="320" y="1208"/>
                  </a:lnTo>
                  <a:lnTo>
                    <a:pt x="348" y="1208"/>
                  </a:lnTo>
                  <a:lnTo>
                    <a:pt x="348" y="1236"/>
                  </a:lnTo>
                  <a:close/>
                  <a:moveTo>
                    <a:pt x="348" y="1204"/>
                  </a:moveTo>
                  <a:lnTo>
                    <a:pt x="320" y="1204"/>
                  </a:lnTo>
                  <a:lnTo>
                    <a:pt x="320" y="1182"/>
                  </a:lnTo>
                  <a:lnTo>
                    <a:pt x="348" y="1176"/>
                  </a:lnTo>
                  <a:lnTo>
                    <a:pt x="348" y="1204"/>
                  </a:lnTo>
                  <a:close/>
                  <a:moveTo>
                    <a:pt x="390" y="1242"/>
                  </a:moveTo>
                  <a:lnTo>
                    <a:pt x="352" y="1236"/>
                  </a:lnTo>
                  <a:lnTo>
                    <a:pt x="352" y="1208"/>
                  </a:lnTo>
                  <a:lnTo>
                    <a:pt x="390" y="1208"/>
                  </a:lnTo>
                  <a:lnTo>
                    <a:pt x="390" y="1242"/>
                  </a:lnTo>
                  <a:close/>
                  <a:moveTo>
                    <a:pt x="390" y="1204"/>
                  </a:moveTo>
                  <a:lnTo>
                    <a:pt x="352" y="1204"/>
                  </a:lnTo>
                  <a:lnTo>
                    <a:pt x="352" y="1176"/>
                  </a:lnTo>
                  <a:lnTo>
                    <a:pt x="390" y="1170"/>
                  </a:lnTo>
                  <a:lnTo>
                    <a:pt x="390" y="1204"/>
                  </a:lnTo>
                  <a:close/>
                  <a:moveTo>
                    <a:pt x="662" y="1114"/>
                  </a:moveTo>
                  <a:lnTo>
                    <a:pt x="48" y="1114"/>
                  </a:lnTo>
                  <a:lnTo>
                    <a:pt x="48" y="86"/>
                  </a:lnTo>
                  <a:lnTo>
                    <a:pt x="662" y="86"/>
                  </a:lnTo>
                  <a:lnTo>
                    <a:pt x="662" y="111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108" name="图片 10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2805" y="3862014"/>
            <a:ext cx="574769" cy="527985"/>
          </a:xfrm>
          <a:prstGeom prst="rect">
            <a:avLst/>
          </a:prstGeom>
          <a:effectLst>
            <a:outerShdw blurRad="101600" dist="25400" dir="2700000" algn="tl" rotWithShape="0">
              <a:prstClr val="black">
                <a:alpha val="30000"/>
              </a:prstClr>
            </a:outerShdw>
          </a:effectLst>
        </p:spPr>
      </p:pic>
      <p:pic>
        <p:nvPicPr>
          <p:cNvPr id="109" name="图片 10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0048" y="2032746"/>
            <a:ext cx="574769" cy="527985"/>
          </a:xfrm>
          <a:prstGeom prst="rect">
            <a:avLst/>
          </a:prstGeom>
          <a:effectLst>
            <a:outerShdw blurRad="101600" dist="25400" dir="2700000" algn="tl" rotWithShape="0">
              <a:prstClr val="black">
                <a:alpha val="30000"/>
              </a:prstClr>
            </a:outerShdw>
          </a:effectLst>
        </p:spPr>
      </p:pic>
      <p:pic>
        <p:nvPicPr>
          <p:cNvPr id="110" name="图片 10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46821" y="847824"/>
            <a:ext cx="574769" cy="527985"/>
          </a:xfrm>
          <a:prstGeom prst="rect">
            <a:avLst/>
          </a:prstGeom>
          <a:effectLst>
            <a:outerShdw blurRad="101600" dist="25400" dir="2700000" algn="tl" rotWithShape="0">
              <a:prstClr val="black">
                <a:alpha val="30000"/>
              </a:prstClr>
            </a:outerShdw>
          </a:effectLst>
        </p:spPr>
      </p:pic>
      <p:pic>
        <p:nvPicPr>
          <p:cNvPr id="111" name="图片 1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91343" y="3677493"/>
            <a:ext cx="574769" cy="527985"/>
          </a:xfrm>
          <a:prstGeom prst="rect">
            <a:avLst/>
          </a:prstGeom>
          <a:effectLst>
            <a:outerShdw blurRad="101600" dist="25400" dir="2700000" algn="tl" rotWithShape="0">
              <a:prstClr val="black">
                <a:alpha val="30000"/>
              </a:prstClr>
            </a:outerShdw>
          </a:effectLst>
        </p:spPr>
      </p:pic>
      <p:sp>
        <p:nvSpPr>
          <p:cNvPr id="112" name="矩形 111"/>
          <p:cNvSpPr/>
          <p:nvPr/>
        </p:nvSpPr>
        <p:spPr>
          <a:xfrm>
            <a:off x="5200172" y="858103"/>
            <a:ext cx="457186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5200172" y="992004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14" name="矩形 113"/>
          <p:cNvSpPr/>
          <p:nvPr/>
        </p:nvSpPr>
        <p:spPr>
          <a:xfrm>
            <a:off x="5200172" y="1125905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5200172" y="1259805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3907137" y="2032746"/>
            <a:ext cx="350933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3907137" y="2166647"/>
            <a:ext cx="525034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3907137" y="2300548"/>
            <a:ext cx="525034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3907137" y="2434448"/>
            <a:ext cx="525034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1866348" y="3858058"/>
            <a:ext cx="675791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1866348" y="3991959"/>
            <a:ext cx="1011057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1866348" y="4125860"/>
            <a:ext cx="1011057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1866348" y="4259760"/>
            <a:ext cx="1011057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10491343" y="4316400"/>
            <a:ext cx="457186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6" name="矩形 135"/>
          <p:cNvSpPr/>
          <p:nvPr/>
        </p:nvSpPr>
        <p:spPr>
          <a:xfrm>
            <a:off x="10491343" y="4450301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10491343" y="4584202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8" name="矩形 137"/>
          <p:cNvSpPr/>
          <p:nvPr/>
        </p:nvSpPr>
        <p:spPr>
          <a:xfrm>
            <a:off x="10491343" y="4718102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23" name="文本框 122"/>
          <p:cNvSpPr txBox="1"/>
          <p:nvPr/>
        </p:nvSpPr>
        <p:spPr>
          <a:xfrm>
            <a:off x="5116206" y="446228"/>
            <a:ext cx="643953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40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多人跨平台同时办公</a:t>
            </a:r>
            <a:endParaRPr kumimoji="1" lang="zh-CN" altLang="en-US" sz="40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6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"/>
    </mc:Choice>
    <mc:Fallback xmlns="">
      <p:transition spd="slow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1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1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1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-0.00023 L -0.00156 -0.04629 " pathEditMode="relative" rAng="0" ptsTypes="AA">
                                      <p:cBhvr>
                                        <p:cTn id="81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113" grpId="0" animBg="1"/>
      <p:bldP spid="114" grpId="0" animBg="1"/>
      <p:bldP spid="115" grpId="0" animBg="1"/>
      <p:bldP spid="119" grpId="0" animBg="1"/>
      <p:bldP spid="120" grpId="0" animBg="1"/>
      <p:bldP spid="121" grpId="0" animBg="1"/>
      <p:bldP spid="122" grpId="0" animBg="1"/>
      <p:bldP spid="130" grpId="0" animBg="1"/>
      <p:bldP spid="131" grpId="0" animBg="1"/>
      <p:bldP spid="132" grpId="0" animBg="1"/>
      <p:bldP spid="133" grpId="0" animBg="1"/>
      <p:bldP spid="135" grpId="0" animBg="1"/>
      <p:bldP spid="136" grpId="0" animBg="1"/>
      <p:bldP spid="137" grpId="0" animBg="1"/>
      <p:bldP spid="138" grpId="0" animBg="1"/>
      <p:bldP spid="123" grpId="0"/>
      <p:bldP spid="123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4549863" y="1496419"/>
            <a:ext cx="5254602" cy="4236130"/>
            <a:chOff x="3790446" y="1273681"/>
            <a:chExt cx="5254602" cy="4236130"/>
          </a:xfrm>
          <a:effectLst>
            <a:outerShdw blurRad="101600" dist="76200" dir="2700000" algn="tl" rotWithShape="0">
              <a:prstClr val="black">
                <a:alpha val="30000"/>
              </a:prstClr>
            </a:outerShdw>
          </a:effectLst>
        </p:grpSpPr>
        <p:grpSp>
          <p:nvGrpSpPr>
            <p:cNvPr id="3" name="组 2"/>
            <p:cNvGrpSpPr/>
            <p:nvPr/>
          </p:nvGrpSpPr>
          <p:grpSpPr>
            <a:xfrm>
              <a:off x="3908139" y="1384871"/>
              <a:ext cx="5019217" cy="3246123"/>
              <a:chOff x="3244415" y="2098431"/>
              <a:chExt cx="5703172" cy="3688466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3244415" y="3013911"/>
                <a:ext cx="5703172" cy="277298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3244415" y="2416787"/>
                <a:ext cx="5703172" cy="5971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3244415" y="2098431"/>
                <a:ext cx="5703172" cy="423682"/>
              </a:xfrm>
              <a:prstGeom prst="rect">
                <a:avLst/>
              </a:prstGeom>
              <a:solidFill>
                <a:srgbClr val="29579A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3353009" y="2174344"/>
                <a:ext cx="131589" cy="12218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3502744" y="2174344"/>
                <a:ext cx="47583" cy="12218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3568473" y="2173377"/>
                <a:ext cx="47583" cy="12218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4442165" y="3332266"/>
                <a:ext cx="3307673" cy="24546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13" name="直线连接符 12"/>
              <p:cNvCxnSpPr/>
              <p:nvPr/>
            </p:nvCxnSpPr>
            <p:spPr>
              <a:xfrm>
                <a:off x="4849641" y="3683039"/>
                <a:ext cx="2492718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矩形 13"/>
              <p:cNvSpPr/>
              <p:nvPr/>
            </p:nvSpPr>
            <p:spPr>
              <a:xfrm>
                <a:off x="4849641" y="3937000"/>
                <a:ext cx="76745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4849641" y="415151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849641" y="4362272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4849641" y="457302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4849641" y="4783783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4849641" y="499453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4849641" y="5205293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8437267" y="2216775"/>
                <a:ext cx="66259" cy="12900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22" name="图片 2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8600224" y="2187457"/>
                <a:ext cx="71536" cy="71536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8768457" y="2187164"/>
                <a:ext cx="72123" cy="72123"/>
              </a:xfrm>
              <a:prstGeom prst="rect">
                <a:avLst/>
              </a:prstGeom>
              <a:ln>
                <a:noFill/>
              </a:ln>
              <a:effectLst/>
            </p:spPr>
          </p:pic>
          <p:sp>
            <p:nvSpPr>
              <p:cNvPr id="24" name="矩形 23"/>
              <p:cNvSpPr/>
              <p:nvPr/>
            </p:nvSpPr>
            <p:spPr>
              <a:xfrm>
                <a:off x="4849640" y="5416048"/>
                <a:ext cx="2492719" cy="881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4667842" y="2115836"/>
                <a:ext cx="2880598" cy="307649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kumimoji="1" lang="en-US" altLang="zh-CN" sz="1000" dirty="0" smtClean="0">
                    <a:solidFill>
                      <a:prstClr val="white"/>
                    </a:solidFill>
                  </a:rPr>
                  <a:t>Document</a:t>
                </a:r>
                <a:r>
                  <a:rPr kumimoji="1" lang="zh-CN" altLang="en-US" sz="10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1000" dirty="0" smtClean="0">
                    <a:solidFill>
                      <a:prstClr val="white"/>
                    </a:solidFill>
                  </a:rPr>
                  <a:t>-</a:t>
                </a:r>
                <a:r>
                  <a:rPr kumimoji="1" lang="zh-CN" altLang="en-US" sz="10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1000" dirty="0" smtClean="0">
                    <a:solidFill>
                      <a:prstClr val="white"/>
                    </a:solidFill>
                  </a:rPr>
                  <a:t>Word</a:t>
                </a:r>
                <a:endParaRPr kumimoji="1" lang="zh-CN" altLang="en-US" sz="1000" dirty="0" smtClean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" name="Freeform 9"/>
            <p:cNvSpPr>
              <a:spLocks noEditPoints="1"/>
            </p:cNvSpPr>
            <p:nvPr/>
          </p:nvSpPr>
          <p:spPr bwMode="auto">
            <a:xfrm>
              <a:off x="3790446" y="1273681"/>
              <a:ext cx="5254602" cy="3741915"/>
            </a:xfrm>
            <a:custGeom>
              <a:avLst/>
              <a:gdLst>
                <a:gd name="T0" fmla="*/ 1554 w 1584"/>
                <a:gd name="T1" fmla="*/ 0 h 1128"/>
                <a:gd name="T2" fmla="*/ 32 w 1584"/>
                <a:gd name="T3" fmla="*/ 0 h 1128"/>
                <a:gd name="T4" fmla="*/ 32 w 1584"/>
                <a:gd name="T5" fmla="*/ 0 h 1128"/>
                <a:gd name="T6" fmla="*/ 26 w 1584"/>
                <a:gd name="T7" fmla="*/ 0 h 1128"/>
                <a:gd name="T8" fmla="*/ 20 w 1584"/>
                <a:gd name="T9" fmla="*/ 2 h 1128"/>
                <a:gd name="T10" fmla="*/ 10 w 1584"/>
                <a:gd name="T11" fmla="*/ 8 h 1128"/>
                <a:gd name="T12" fmla="*/ 4 w 1584"/>
                <a:gd name="T13" fmla="*/ 18 h 1128"/>
                <a:gd name="T14" fmla="*/ 2 w 1584"/>
                <a:gd name="T15" fmla="*/ 24 h 1128"/>
                <a:gd name="T16" fmla="*/ 0 w 1584"/>
                <a:gd name="T17" fmla="*/ 30 h 1128"/>
                <a:gd name="T18" fmla="*/ 0 w 1584"/>
                <a:gd name="T19" fmla="*/ 1098 h 1128"/>
                <a:gd name="T20" fmla="*/ 0 w 1584"/>
                <a:gd name="T21" fmla="*/ 1098 h 1128"/>
                <a:gd name="T22" fmla="*/ 2 w 1584"/>
                <a:gd name="T23" fmla="*/ 1104 h 1128"/>
                <a:gd name="T24" fmla="*/ 4 w 1584"/>
                <a:gd name="T25" fmla="*/ 1110 h 1128"/>
                <a:gd name="T26" fmla="*/ 10 w 1584"/>
                <a:gd name="T27" fmla="*/ 1120 h 1128"/>
                <a:gd name="T28" fmla="*/ 20 w 1584"/>
                <a:gd name="T29" fmla="*/ 1126 h 1128"/>
                <a:gd name="T30" fmla="*/ 26 w 1584"/>
                <a:gd name="T31" fmla="*/ 1128 h 1128"/>
                <a:gd name="T32" fmla="*/ 32 w 1584"/>
                <a:gd name="T33" fmla="*/ 1128 h 1128"/>
                <a:gd name="T34" fmla="*/ 1554 w 1584"/>
                <a:gd name="T35" fmla="*/ 1128 h 1128"/>
                <a:gd name="T36" fmla="*/ 1554 w 1584"/>
                <a:gd name="T37" fmla="*/ 1128 h 1128"/>
                <a:gd name="T38" fmla="*/ 1560 w 1584"/>
                <a:gd name="T39" fmla="*/ 1128 h 1128"/>
                <a:gd name="T40" fmla="*/ 1566 w 1584"/>
                <a:gd name="T41" fmla="*/ 1126 h 1128"/>
                <a:gd name="T42" fmla="*/ 1576 w 1584"/>
                <a:gd name="T43" fmla="*/ 1120 h 1128"/>
                <a:gd name="T44" fmla="*/ 1582 w 1584"/>
                <a:gd name="T45" fmla="*/ 1110 h 1128"/>
                <a:gd name="T46" fmla="*/ 1584 w 1584"/>
                <a:gd name="T47" fmla="*/ 1104 h 1128"/>
                <a:gd name="T48" fmla="*/ 1584 w 1584"/>
                <a:gd name="T49" fmla="*/ 1098 h 1128"/>
                <a:gd name="T50" fmla="*/ 1584 w 1584"/>
                <a:gd name="T51" fmla="*/ 30 h 1128"/>
                <a:gd name="T52" fmla="*/ 1584 w 1584"/>
                <a:gd name="T53" fmla="*/ 30 h 1128"/>
                <a:gd name="T54" fmla="*/ 1584 w 1584"/>
                <a:gd name="T55" fmla="*/ 24 h 1128"/>
                <a:gd name="T56" fmla="*/ 1582 w 1584"/>
                <a:gd name="T57" fmla="*/ 18 h 1128"/>
                <a:gd name="T58" fmla="*/ 1576 w 1584"/>
                <a:gd name="T59" fmla="*/ 8 h 1128"/>
                <a:gd name="T60" fmla="*/ 1566 w 1584"/>
                <a:gd name="T61" fmla="*/ 2 h 1128"/>
                <a:gd name="T62" fmla="*/ 1560 w 1584"/>
                <a:gd name="T63" fmla="*/ 0 h 1128"/>
                <a:gd name="T64" fmla="*/ 1554 w 1584"/>
                <a:gd name="T65" fmla="*/ 0 h 1128"/>
                <a:gd name="T66" fmla="*/ 1554 w 1584"/>
                <a:gd name="T67" fmla="*/ 0 h 1128"/>
                <a:gd name="T68" fmla="*/ 1532 w 1584"/>
                <a:gd name="T69" fmla="*/ 938 h 1128"/>
                <a:gd name="T70" fmla="*/ 52 w 1584"/>
                <a:gd name="T71" fmla="*/ 938 h 1128"/>
                <a:gd name="T72" fmla="*/ 52 w 1584"/>
                <a:gd name="T73" fmla="*/ 40 h 1128"/>
                <a:gd name="T74" fmla="*/ 1532 w 1584"/>
                <a:gd name="T75" fmla="*/ 40 h 1128"/>
                <a:gd name="T76" fmla="*/ 1532 w 1584"/>
                <a:gd name="T77" fmla="*/ 938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84" h="1128">
                  <a:moveTo>
                    <a:pt x="1554" y="0"/>
                  </a:moveTo>
                  <a:lnTo>
                    <a:pt x="32" y="0"/>
                  </a:lnTo>
                  <a:lnTo>
                    <a:pt x="32" y="0"/>
                  </a:lnTo>
                  <a:lnTo>
                    <a:pt x="26" y="0"/>
                  </a:lnTo>
                  <a:lnTo>
                    <a:pt x="20" y="2"/>
                  </a:lnTo>
                  <a:lnTo>
                    <a:pt x="10" y="8"/>
                  </a:lnTo>
                  <a:lnTo>
                    <a:pt x="4" y="18"/>
                  </a:lnTo>
                  <a:lnTo>
                    <a:pt x="2" y="24"/>
                  </a:lnTo>
                  <a:lnTo>
                    <a:pt x="0" y="30"/>
                  </a:lnTo>
                  <a:lnTo>
                    <a:pt x="0" y="1098"/>
                  </a:lnTo>
                  <a:lnTo>
                    <a:pt x="0" y="1098"/>
                  </a:lnTo>
                  <a:lnTo>
                    <a:pt x="2" y="1104"/>
                  </a:lnTo>
                  <a:lnTo>
                    <a:pt x="4" y="1110"/>
                  </a:lnTo>
                  <a:lnTo>
                    <a:pt x="10" y="1120"/>
                  </a:lnTo>
                  <a:lnTo>
                    <a:pt x="20" y="1126"/>
                  </a:lnTo>
                  <a:lnTo>
                    <a:pt x="26" y="1128"/>
                  </a:lnTo>
                  <a:lnTo>
                    <a:pt x="32" y="1128"/>
                  </a:lnTo>
                  <a:lnTo>
                    <a:pt x="1554" y="1128"/>
                  </a:lnTo>
                  <a:lnTo>
                    <a:pt x="1554" y="1128"/>
                  </a:lnTo>
                  <a:lnTo>
                    <a:pt x="1560" y="1128"/>
                  </a:lnTo>
                  <a:lnTo>
                    <a:pt x="1566" y="1126"/>
                  </a:lnTo>
                  <a:lnTo>
                    <a:pt x="1576" y="1120"/>
                  </a:lnTo>
                  <a:lnTo>
                    <a:pt x="1582" y="1110"/>
                  </a:lnTo>
                  <a:lnTo>
                    <a:pt x="1584" y="1104"/>
                  </a:lnTo>
                  <a:lnTo>
                    <a:pt x="1584" y="1098"/>
                  </a:lnTo>
                  <a:lnTo>
                    <a:pt x="1584" y="30"/>
                  </a:lnTo>
                  <a:lnTo>
                    <a:pt x="1584" y="30"/>
                  </a:lnTo>
                  <a:lnTo>
                    <a:pt x="1584" y="24"/>
                  </a:lnTo>
                  <a:lnTo>
                    <a:pt x="1582" y="18"/>
                  </a:lnTo>
                  <a:lnTo>
                    <a:pt x="1576" y="8"/>
                  </a:lnTo>
                  <a:lnTo>
                    <a:pt x="1566" y="2"/>
                  </a:lnTo>
                  <a:lnTo>
                    <a:pt x="1560" y="0"/>
                  </a:lnTo>
                  <a:lnTo>
                    <a:pt x="1554" y="0"/>
                  </a:lnTo>
                  <a:lnTo>
                    <a:pt x="1554" y="0"/>
                  </a:lnTo>
                  <a:close/>
                  <a:moveTo>
                    <a:pt x="1532" y="938"/>
                  </a:moveTo>
                  <a:lnTo>
                    <a:pt x="52" y="938"/>
                  </a:lnTo>
                  <a:lnTo>
                    <a:pt x="52" y="40"/>
                  </a:lnTo>
                  <a:lnTo>
                    <a:pt x="1532" y="40"/>
                  </a:lnTo>
                  <a:lnTo>
                    <a:pt x="1532" y="93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 19"/>
            <p:cNvSpPr>
              <a:spLocks/>
            </p:cNvSpPr>
            <p:nvPr/>
          </p:nvSpPr>
          <p:spPr bwMode="auto">
            <a:xfrm>
              <a:off x="5747344" y="5068534"/>
              <a:ext cx="1340803" cy="441277"/>
            </a:xfrm>
            <a:custGeom>
              <a:avLst/>
              <a:gdLst>
                <a:gd name="T0" fmla="*/ 464 w 474"/>
                <a:gd name="T1" fmla="*/ 128 h 156"/>
                <a:gd name="T2" fmla="*/ 464 w 474"/>
                <a:gd name="T3" fmla="*/ 128 h 156"/>
                <a:gd name="T4" fmla="*/ 444 w 474"/>
                <a:gd name="T5" fmla="*/ 120 h 156"/>
                <a:gd name="T6" fmla="*/ 428 w 474"/>
                <a:gd name="T7" fmla="*/ 112 h 156"/>
                <a:gd name="T8" fmla="*/ 416 w 474"/>
                <a:gd name="T9" fmla="*/ 100 h 156"/>
                <a:gd name="T10" fmla="*/ 406 w 474"/>
                <a:gd name="T11" fmla="*/ 86 h 156"/>
                <a:gd name="T12" fmla="*/ 400 w 474"/>
                <a:gd name="T13" fmla="*/ 70 h 156"/>
                <a:gd name="T14" fmla="*/ 396 w 474"/>
                <a:gd name="T15" fmla="*/ 54 h 156"/>
                <a:gd name="T16" fmla="*/ 394 w 474"/>
                <a:gd name="T17" fmla="*/ 34 h 156"/>
                <a:gd name="T18" fmla="*/ 392 w 474"/>
                <a:gd name="T19" fmla="*/ 14 h 156"/>
                <a:gd name="T20" fmla="*/ 392 w 474"/>
                <a:gd name="T21" fmla="*/ 0 h 156"/>
                <a:gd name="T22" fmla="*/ 236 w 474"/>
                <a:gd name="T23" fmla="*/ 0 h 156"/>
                <a:gd name="T24" fmla="*/ 82 w 474"/>
                <a:gd name="T25" fmla="*/ 0 h 156"/>
                <a:gd name="T26" fmla="*/ 82 w 474"/>
                <a:gd name="T27" fmla="*/ 14 h 156"/>
                <a:gd name="T28" fmla="*/ 82 w 474"/>
                <a:gd name="T29" fmla="*/ 14 h 156"/>
                <a:gd name="T30" fmla="*/ 80 w 474"/>
                <a:gd name="T31" fmla="*/ 34 h 156"/>
                <a:gd name="T32" fmla="*/ 78 w 474"/>
                <a:gd name="T33" fmla="*/ 54 h 156"/>
                <a:gd name="T34" fmla="*/ 74 w 474"/>
                <a:gd name="T35" fmla="*/ 70 h 156"/>
                <a:gd name="T36" fmla="*/ 68 w 474"/>
                <a:gd name="T37" fmla="*/ 86 h 156"/>
                <a:gd name="T38" fmla="*/ 58 w 474"/>
                <a:gd name="T39" fmla="*/ 100 h 156"/>
                <a:gd name="T40" fmla="*/ 46 w 474"/>
                <a:gd name="T41" fmla="*/ 112 h 156"/>
                <a:gd name="T42" fmla="*/ 30 w 474"/>
                <a:gd name="T43" fmla="*/ 120 h 156"/>
                <a:gd name="T44" fmla="*/ 10 w 474"/>
                <a:gd name="T45" fmla="*/ 128 h 156"/>
                <a:gd name="T46" fmla="*/ 10 w 474"/>
                <a:gd name="T47" fmla="*/ 128 h 156"/>
                <a:gd name="T48" fmla="*/ 6 w 474"/>
                <a:gd name="T49" fmla="*/ 130 h 156"/>
                <a:gd name="T50" fmla="*/ 2 w 474"/>
                <a:gd name="T51" fmla="*/ 132 h 156"/>
                <a:gd name="T52" fmla="*/ 0 w 474"/>
                <a:gd name="T53" fmla="*/ 138 h 156"/>
                <a:gd name="T54" fmla="*/ 0 w 474"/>
                <a:gd name="T55" fmla="*/ 142 h 156"/>
                <a:gd name="T56" fmla="*/ 0 w 474"/>
                <a:gd name="T57" fmla="*/ 148 h 156"/>
                <a:gd name="T58" fmla="*/ 2 w 474"/>
                <a:gd name="T59" fmla="*/ 152 h 156"/>
                <a:gd name="T60" fmla="*/ 6 w 474"/>
                <a:gd name="T61" fmla="*/ 154 h 156"/>
                <a:gd name="T62" fmla="*/ 10 w 474"/>
                <a:gd name="T63" fmla="*/ 156 h 156"/>
                <a:gd name="T64" fmla="*/ 236 w 474"/>
                <a:gd name="T65" fmla="*/ 156 h 156"/>
                <a:gd name="T66" fmla="*/ 464 w 474"/>
                <a:gd name="T67" fmla="*/ 156 h 156"/>
                <a:gd name="T68" fmla="*/ 464 w 474"/>
                <a:gd name="T69" fmla="*/ 156 h 156"/>
                <a:gd name="T70" fmla="*/ 468 w 474"/>
                <a:gd name="T71" fmla="*/ 154 h 156"/>
                <a:gd name="T72" fmla="*/ 472 w 474"/>
                <a:gd name="T73" fmla="*/ 152 h 156"/>
                <a:gd name="T74" fmla="*/ 474 w 474"/>
                <a:gd name="T75" fmla="*/ 148 h 156"/>
                <a:gd name="T76" fmla="*/ 474 w 474"/>
                <a:gd name="T77" fmla="*/ 142 h 156"/>
                <a:gd name="T78" fmla="*/ 472 w 474"/>
                <a:gd name="T79" fmla="*/ 138 h 156"/>
                <a:gd name="T80" fmla="*/ 470 w 474"/>
                <a:gd name="T81" fmla="*/ 132 h 156"/>
                <a:gd name="T82" fmla="*/ 468 w 474"/>
                <a:gd name="T83" fmla="*/ 130 h 156"/>
                <a:gd name="T84" fmla="*/ 464 w 474"/>
                <a:gd name="T85" fmla="*/ 128 h 156"/>
                <a:gd name="T86" fmla="*/ 464 w 474"/>
                <a:gd name="T87" fmla="*/ 12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4" h="156">
                  <a:moveTo>
                    <a:pt x="464" y="128"/>
                  </a:moveTo>
                  <a:lnTo>
                    <a:pt x="464" y="128"/>
                  </a:lnTo>
                  <a:lnTo>
                    <a:pt x="444" y="120"/>
                  </a:lnTo>
                  <a:lnTo>
                    <a:pt x="428" y="112"/>
                  </a:lnTo>
                  <a:lnTo>
                    <a:pt x="416" y="100"/>
                  </a:lnTo>
                  <a:lnTo>
                    <a:pt x="406" y="86"/>
                  </a:lnTo>
                  <a:lnTo>
                    <a:pt x="400" y="70"/>
                  </a:lnTo>
                  <a:lnTo>
                    <a:pt x="396" y="54"/>
                  </a:lnTo>
                  <a:lnTo>
                    <a:pt x="394" y="34"/>
                  </a:lnTo>
                  <a:lnTo>
                    <a:pt x="392" y="14"/>
                  </a:lnTo>
                  <a:lnTo>
                    <a:pt x="392" y="0"/>
                  </a:lnTo>
                  <a:lnTo>
                    <a:pt x="236" y="0"/>
                  </a:lnTo>
                  <a:lnTo>
                    <a:pt x="82" y="0"/>
                  </a:lnTo>
                  <a:lnTo>
                    <a:pt x="82" y="14"/>
                  </a:lnTo>
                  <a:lnTo>
                    <a:pt x="82" y="14"/>
                  </a:lnTo>
                  <a:lnTo>
                    <a:pt x="80" y="34"/>
                  </a:lnTo>
                  <a:lnTo>
                    <a:pt x="78" y="54"/>
                  </a:lnTo>
                  <a:lnTo>
                    <a:pt x="74" y="70"/>
                  </a:lnTo>
                  <a:lnTo>
                    <a:pt x="68" y="86"/>
                  </a:lnTo>
                  <a:lnTo>
                    <a:pt x="58" y="100"/>
                  </a:lnTo>
                  <a:lnTo>
                    <a:pt x="46" y="112"/>
                  </a:lnTo>
                  <a:lnTo>
                    <a:pt x="30" y="120"/>
                  </a:lnTo>
                  <a:lnTo>
                    <a:pt x="10" y="128"/>
                  </a:lnTo>
                  <a:lnTo>
                    <a:pt x="10" y="128"/>
                  </a:lnTo>
                  <a:lnTo>
                    <a:pt x="6" y="130"/>
                  </a:lnTo>
                  <a:lnTo>
                    <a:pt x="2" y="132"/>
                  </a:lnTo>
                  <a:lnTo>
                    <a:pt x="0" y="138"/>
                  </a:lnTo>
                  <a:lnTo>
                    <a:pt x="0" y="142"/>
                  </a:lnTo>
                  <a:lnTo>
                    <a:pt x="0" y="148"/>
                  </a:lnTo>
                  <a:lnTo>
                    <a:pt x="2" y="152"/>
                  </a:lnTo>
                  <a:lnTo>
                    <a:pt x="6" y="154"/>
                  </a:lnTo>
                  <a:lnTo>
                    <a:pt x="10" y="156"/>
                  </a:lnTo>
                  <a:lnTo>
                    <a:pt x="236" y="156"/>
                  </a:lnTo>
                  <a:lnTo>
                    <a:pt x="464" y="156"/>
                  </a:lnTo>
                  <a:lnTo>
                    <a:pt x="464" y="156"/>
                  </a:lnTo>
                  <a:lnTo>
                    <a:pt x="468" y="154"/>
                  </a:lnTo>
                  <a:lnTo>
                    <a:pt x="472" y="152"/>
                  </a:lnTo>
                  <a:lnTo>
                    <a:pt x="474" y="148"/>
                  </a:lnTo>
                  <a:lnTo>
                    <a:pt x="474" y="142"/>
                  </a:lnTo>
                  <a:lnTo>
                    <a:pt x="472" y="138"/>
                  </a:lnTo>
                  <a:lnTo>
                    <a:pt x="470" y="132"/>
                  </a:lnTo>
                  <a:lnTo>
                    <a:pt x="468" y="130"/>
                  </a:lnTo>
                  <a:lnTo>
                    <a:pt x="464" y="128"/>
                  </a:lnTo>
                  <a:lnTo>
                    <a:pt x="464" y="12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3262458" y="2680310"/>
            <a:ext cx="2206100" cy="3164178"/>
            <a:chOff x="3081814" y="2415972"/>
            <a:chExt cx="2206100" cy="3164178"/>
          </a:xfrm>
        </p:grpSpPr>
        <p:sp>
          <p:nvSpPr>
            <p:cNvPr id="28" name="矩形 27"/>
            <p:cNvSpPr/>
            <p:nvPr/>
          </p:nvSpPr>
          <p:spPr>
            <a:xfrm>
              <a:off x="3141609" y="2527162"/>
              <a:ext cx="2069790" cy="298264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29" name="组 28"/>
            <p:cNvGrpSpPr/>
            <p:nvPr/>
          </p:nvGrpSpPr>
          <p:grpSpPr>
            <a:xfrm>
              <a:off x="3081814" y="2415972"/>
              <a:ext cx="2206100" cy="3164178"/>
              <a:chOff x="1992838" y="2633641"/>
              <a:chExt cx="2206100" cy="3164178"/>
            </a:xfrm>
            <a:effectLst>
              <a:outerShdw blurRad="101600" dist="76200" dir="2700000" algn="tl" rotWithShape="0">
                <a:prstClr val="black">
                  <a:alpha val="30000"/>
                </a:prstClr>
              </a:outerShdw>
            </a:effectLst>
          </p:grpSpPr>
          <p:grpSp>
            <p:nvGrpSpPr>
              <p:cNvPr id="30" name="组 29"/>
              <p:cNvGrpSpPr/>
              <p:nvPr/>
            </p:nvGrpSpPr>
            <p:grpSpPr>
              <a:xfrm>
                <a:off x="2035037" y="2893690"/>
                <a:ext cx="2105285" cy="2883920"/>
                <a:chOff x="2035037" y="2893690"/>
                <a:chExt cx="2105285" cy="2883920"/>
              </a:xfrm>
            </p:grpSpPr>
            <p:sp>
              <p:nvSpPr>
                <p:cNvPr id="32" name="矩形 31"/>
                <p:cNvSpPr/>
                <p:nvPr/>
              </p:nvSpPr>
              <p:spPr>
                <a:xfrm>
                  <a:off x="2035037" y="3550740"/>
                  <a:ext cx="2105285" cy="2009697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3" name="矩形 32"/>
                <p:cNvSpPr/>
                <p:nvPr/>
              </p:nvSpPr>
              <p:spPr>
                <a:xfrm>
                  <a:off x="2035037" y="3174367"/>
                  <a:ext cx="2105285" cy="37637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2035037" y="2893690"/>
                  <a:ext cx="2105285" cy="307060"/>
                </a:xfrm>
                <a:prstGeom prst="rect">
                  <a:avLst/>
                </a:prstGeom>
                <a:solidFill>
                  <a:srgbClr val="29579A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5" name="矩形 34"/>
                <p:cNvSpPr/>
                <p:nvPr/>
              </p:nvSpPr>
              <p:spPr>
                <a:xfrm>
                  <a:off x="2210613" y="2998659"/>
                  <a:ext cx="95367" cy="88555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6" name="矩形 35"/>
                <p:cNvSpPr/>
                <p:nvPr/>
              </p:nvSpPr>
              <p:spPr>
                <a:xfrm>
                  <a:off x="2319132" y="2998659"/>
                  <a:ext cx="34485" cy="88555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7" name="矩形 36"/>
                <p:cNvSpPr/>
                <p:nvPr/>
              </p:nvSpPr>
              <p:spPr>
                <a:xfrm>
                  <a:off x="2366768" y="2997958"/>
                  <a:ext cx="34485" cy="88555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pic>
              <p:nvPicPr>
                <p:cNvPr id="38" name="图片 37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 flipV="1">
                  <a:off x="3702561" y="3029410"/>
                  <a:ext cx="48020" cy="9350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pic>
              <p:nvPicPr>
                <p:cNvPr id="39" name="图片 38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 flipV="1">
                  <a:off x="3820664" y="3008162"/>
                  <a:ext cx="51845" cy="51845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pic>
              <p:nvPicPr>
                <p:cNvPr id="40" name="图片 39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 flipV="1">
                  <a:off x="3942588" y="3007950"/>
                  <a:ext cx="52271" cy="52271"/>
                </a:xfrm>
                <a:prstGeom prst="rect">
                  <a:avLst/>
                </a:prstGeom>
                <a:ln>
                  <a:noFill/>
                </a:ln>
                <a:effectLst>
                  <a:outerShdw blurRad="292100" dist="139700" dir="2700000" algn="tl" rotWithShape="0">
                    <a:srgbClr val="333333">
                      <a:alpha val="65000"/>
                    </a:srgbClr>
                  </a:outerShdw>
                </a:effectLst>
              </p:spPr>
            </p:pic>
            <p:sp>
              <p:nvSpPr>
                <p:cNvPr id="41" name="文本框 40"/>
                <p:cNvSpPr txBox="1"/>
                <p:nvPr/>
              </p:nvSpPr>
              <p:spPr>
                <a:xfrm>
                  <a:off x="2052633" y="2926861"/>
                  <a:ext cx="2087689" cy="229501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kumimoji="1" lang="en-US" altLang="zh-CN" sz="800" dirty="0" smtClean="0">
                      <a:solidFill>
                        <a:prstClr val="white"/>
                      </a:solidFill>
                    </a:rPr>
                    <a:t>Document</a:t>
                  </a:r>
                  <a:r>
                    <a:rPr kumimoji="1" lang="zh-CN" altLang="en-US" sz="800" dirty="0" smtClean="0">
                      <a:solidFill>
                        <a:prstClr val="white"/>
                      </a:solidFill>
                    </a:rPr>
                    <a:t> </a:t>
                  </a:r>
                  <a:r>
                    <a:rPr kumimoji="1" lang="en-US" altLang="zh-CN" sz="800" dirty="0" smtClean="0">
                      <a:solidFill>
                        <a:prstClr val="white"/>
                      </a:solidFill>
                    </a:rPr>
                    <a:t>-</a:t>
                  </a:r>
                  <a:r>
                    <a:rPr kumimoji="1" lang="zh-CN" altLang="en-US" sz="800" dirty="0" smtClean="0">
                      <a:solidFill>
                        <a:prstClr val="white"/>
                      </a:solidFill>
                    </a:rPr>
                    <a:t> </a:t>
                  </a:r>
                  <a:r>
                    <a:rPr kumimoji="1" lang="en-US" altLang="zh-CN" sz="800" dirty="0" smtClean="0">
                      <a:solidFill>
                        <a:prstClr val="white"/>
                      </a:solidFill>
                    </a:rPr>
                    <a:t>Word</a:t>
                  </a:r>
                  <a:endParaRPr kumimoji="1" lang="zh-CN" altLang="en-US" sz="800" dirty="0" smtClean="0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42" name="组 41"/>
                <p:cNvGrpSpPr/>
                <p:nvPr/>
              </p:nvGrpSpPr>
              <p:grpSpPr>
                <a:xfrm>
                  <a:off x="2232770" y="3781465"/>
                  <a:ext cx="1709818" cy="1996145"/>
                  <a:chOff x="5478701" y="2112232"/>
                  <a:chExt cx="2910999" cy="2423976"/>
                </a:xfrm>
              </p:grpSpPr>
              <p:sp>
                <p:nvSpPr>
                  <p:cNvPr id="43" name="矩形 42"/>
                  <p:cNvSpPr/>
                  <p:nvPr/>
                </p:nvSpPr>
                <p:spPr>
                  <a:xfrm>
                    <a:off x="5478701" y="2112232"/>
                    <a:ext cx="2910999" cy="242397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cxnSp>
                <p:nvCxnSpPr>
                  <p:cNvPr id="44" name="直线连接符 43"/>
                  <p:cNvCxnSpPr/>
                  <p:nvPr/>
                </p:nvCxnSpPr>
                <p:spPr>
                  <a:xfrm>
                    <a:off x="5837311" y="2420938"/>
                    <a:ext cx="2193778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" name="矩形 44"/>
                  <p:cNvSpPr/>
                  <p:nvPr/>
                </p:nvSpPr>
                <p:spPr>
                  <a:xfrm>
                    <a:off x="5837311" y="2644443"/>
                    <a:ext cx="675421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6" name="矩形 45"/>
                  <p:cNvSpPr/>
                  <p:nvPr/>
                </p:nvSpPr>
                <p:spPr>
                  <a:xfrm>
                    <a:off x="5837311" y="283323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7" name="矩形 46"/>
                  <p:cNvSpPr/>
                  <p:nvPr/>
                </p:nvSpPr>
                <p:spPr>
                  <a:xfrm>
                    <a:off x="5837311" y="3018713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8" name="矩形 47"/>
                  <p:cNvSpPr/>
                  <p:nvPr/>
                </p:nvSpPr>
                <p:spPr>
                  <a:xfrm>
                    <a:off x="5837311" y="320419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9" name="矩形 48"/>
                  <p:cNvSpPr/>
                  <p:nvPr/>
                </p:nvSpPr>
                <p:spPr>
                  <a:xfrm>
                    <a:off x="5837311" y="338967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50" name="矩形 49"/>
                  <p:cNvSpPr/>
                  <p:nvPr/>
                </p:nvSpPr>
                <p:spPr>
                  <a:xfrm>
                    <a:off x="5837311" y="357515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51" name="矩形 50"/>
                  <p:cNvSpPr/>
                  <p:nvPr/>
                </p:nvSpPr>
                <p:spPr>
                  <a:xfrm>
                    <a:off x="5837311" y="376063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52" name="矩形 51"/>
                  <p:cNvSpPr/>
                  <p:nvPr/>
                </p:nvSpPr>
                <p:spPr>
                  <a:xfrm>
                    <a:off x="5837310" y="394611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  <p:sp>
            <p:nvSpPr>
              <p:cNvPr id="31" name="Freeform 19"/>
              <p:cNvSpPr>
                <a:spLocks noEditPoints="1"/>
              </p:cNvSpPr>
              <p:nvPr/>
            </p:nvSpPr>
            <p:spPr bwMode="auto">
              <a:xfrm>
                <a:off x="1992838" y="2633641"/>
                <a:ext cx="2206100" cy="3164178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482"/>
                  </a:cxn>
                  <a:cxn ang="0">
                    <a:pos x="0" y="490"/>
                  </a:cxn>
                  <a:cxn ang="0">
                    <a:pos x="12" y="500"/>
                  </a:cxn>
                  <a:cxn ang="0">
                    <a:pos x="330" y="502"/>
                  </a:cxn>
                  <a:cxn ang="0">
                    <a:pos x="338" y="500"/>
                  </a:cxn>
                  <a:cxn ang="0">
                    <a:pos x="348" y="490"/>
                  </a:cxn>
                  <a:cxn ang="0">
                    <a:pos x="350" y="20"/>
                  </a:cxn>
                  <a:cxn ang="0">
                    <a:pos x="348" y="12"/>
                  </a:cxn>
                  <a:cxn ang="0">
                    <a:pos x="338" y="0"/>
                  </a:cxn>
                  <a:cxn ang="0">
                    <a:pos x="330" y="0"/>
                  </a:cxn>
                  <a:cxn ang="0">
                    <a:pos x="174" y="18"/>
                  </a:cxn>
                  <a:cxn ang="0">
                    <a:pos x="178" y="22"/>
                  </a:cxn>
                  <a:cxn ang="0">
                    <a:pos x="178" y="24"/>
                  </a:cxn>
                  <a:cxn ang="0">
                    <a:pos x="174" y="26"/>
                  </a:cxn>
                  <a:cxn ang="0">
                    <a:pos x="172" y="22"/>
                  </a:cxn>
                  <a:cxn ang="0">
                    <a:pos x="172" y="20"/>
                  </a:cxn>
                  <a:cxn ang="0">
                    <a:pos x="174" y="18"/>
                  </a:cxn>
                  <a:cxn ang="0">
                    <a:pos x="174" y="494"/>
                  </a:cxn>
                  <a:cxn ang="0">
                    <a:pos x="166" y="490"/>
                  </a:cxn>
                  <a:cxn ang="0">
                    <a:pos x="162" y="482"/>
                  </a:cxn>
                  <a:cxn ang="0">
                    <a:pos x="164" y="476"/>
                  </a:cxn>
                  <a:cxn ang="0">
                    <a:pos x="170" y="470"/>
                  </a:cxn>
                  <a:cxn ang="0">
                    <a:pos x="174" y="470"/>
                  </a:cxn>
                  <a:cxn ang="0">
                    <a:pos x="184" y="474"/>
                  </a:cxn>
                  <a:cxn ang="0">
                    <a:pos x="186" y="482"/>
                  </a:cxn>
                  <a:cxn ang="0">
                    <a:pos x="186" y="486"/>
                  </a:cxn>
                  <a:cxn ang="0">
                    <a:pos x="180" y="492"/>
                  </a:cxn>
                  <a:cxn ang="0">
                    <a:pos x="174" y="494"/>
                  </a:cxn>
                  <a:cxn ang="0">
                    <a:pos x="18" y="460"/>
                  </a:cxn>
                  <a:cxn ang="0">
                    <a:pos x="332" y="42"/>
                  </a:cxn>
                </a:cxnLst>
                <a:rect l="0" t="0" r="r" b="b"/>
                <a:pathLst>
                  <a:path w="350" h="502">
                    <a:moveTo>
                      <a:pt x="330" y="0"/>
                    </a:moveTo>
                    <a:lnTo>
                      <a:pt x="20" y="0"/>
                    </a:lnTo>
                    <a:lnTo>
                      <a:pt x="20" y="0"/>
                    </a:lnTo>
                    <a:lnTo>
                      <a:pt x="12" y="0"/>
                    </a:lnTo>
                    <a:lnTo>
                      <a:pt x="6" y="6"/>
                    </a:lnTo>
                    <a:lnTo>
                      <a:pt x="0" y="12"/>
                    </a:lnTo>
                    <a:lnTo>
                      <a:pt x="0" y="20"/>
                    </a:lnTo>
                    <a:lnTo>
                      <a:pt x="0" y="482"/>
                    </a:lnTo>
                    <a:lnTo>
                      <a:pt x="0" y="482"/>
                    </a:lnTo>
                    <a:lnTo>
                      <a:pt x="0" y="490"/>
                    </a:lnTo>
                    <a:lnTo>
                      <a:pt x="6" y="496"/>
                    </a:lnTo>
                    <a:lnTo>
                      <a:pt x="12" y="500"/>
                    </a:lnTo>
                    <a:lnTo>
                      <a:pt x="20" y="502"/>
                    </a:lnTo>
                    <a:lnTo>
                      <a:pt x="330" y="502"/>
                    </a:lnTo>
                    <a:lnTo>
                      <a:pt x="330" y="502"/>
                    </a:lnTo>
                    <a:lnTo>
                      <a:pt x="338" y="500"/>
                    </a:lnTo>
                    <a:lnTo>
                      <a:pt x="344" y="496"/>
                    </a:lnTo>
                    <a:lnTo>
                      <a:pt x="348" y="490"/>
                    </a:lnTo>
                    <a:lnTo>
                      <a:pt x="350" y="482"/>
                    </a:lnTo>
                    <a:lnTo>
                      <a:pt x="350" y="20"/>
                    </a:lnTo>
                    <a:lnTo>
                      <a:pt x="350" y="20"/>
                    </a:lnTo>
                    <a:lnTo>
                      <a:pt x="348" y="12"/>
                    </a:lnTo>
                    <a:lnTo>
                      <a:pt x="344" y="6"/>
                    </a:lnTo>
                    <a:lnTo>
                      <a:pt x="338" y="0"/>
                    </a:lnTo>
                    <a:lnTo>
                      <a:pt x="330" y="0"/>
                    </a:lnTo>
                    <a:lnTo>
                      <a:pt x="330" y="0"/>
                    </a:lnTo>
                    <a:close/>
                    <a:moveTo>
                      <a:pt x="174" y="18"/>
                    </a:moveTo>
                    <a:lnTo>
                      <a:pt x="174" y="18"/>
                    </a:lnTo>
                    <a:lnTo>
                      <a:pt x="178" y="20"/>
                    </a:lnTo>
                    <a:lnTo>
                      <a:pt x="178" y="22"/>
                    </a:lnTo>
                    <a:lnTo>
                      <a:pt x="178" y="22"/>
                    </a:lnTo>
                    <a:lnTo>
                      <a:pt x="178" y="24"/>
                    </a:lnTo>
                    <a:lnTo>
                      <a:pt x="174" y="26"/>
                    </a:lnTo>
                    <a:lnTo>
                      <a:pt x="174" y="26"/>
                    </a:lnTo>
                    <a:lnTo>
                      <a:pt x="172" y="24"/>
                    </a:lnTo>
                    <a:lnTo>
                      <a:pt x="172" y="22"/>
                    </a:lnTo>
                    <a:lnTo>
                      <a:pt x="172" y="22"/>
                    </a:lnTo>
                    <a:lnTo>
                      <a:pt x="172" y="20"/>
                    </a:lnTo>
                    <a:lnTo>
                      <a:pt x="174" y="18"/>
                    </a:lnTo>
                    <a:lnTo>
                      <a:pt x="174" y="18"/>
                    </a:lnTo>
                    <a:close/>
                    <a:moveTo>
                      <a:pt x="174" y="494"/>
                    </a:moveTo>
                    <a:lnTo>
                      <a:pt x="174" y="494"/>
                    </a:lnTo>
                    <a:lnTo>
                      <a:pt x="170" y="492"/>
                    </a:lnTo>
                    <a:lnTo>
                      <a:pt x="166" y="490"/>
                    </a:lnTo>
                    <a:lnTo>
                      <a:pt x="164" y="486"/>
                    </a:lnTo>
                    <a:lnTo>
                      <a:pt x="162" y="482"/>
                    </a:lnTo>
                    <a:lnTo>
                      <a:pt x="162" y="482"/>
                    </a:lnTo>
                    <a:lnTo>
                      <a:pt x="164" y="476"/>
                    </a:lnTo>
                    <a:lnTo>
                      <a:pt x="166" y="474"/>
                    </a:lnTo>
                    <a:lnTo>
                      <a:pt x="170" y="470"/>
                    </a:lnTo>
                    <a:lnTo>
                      <a:pt x="174" y="470"/>
                    </a:lnTo>
                    <a:lnTo>
                      <a:pt x="174" y="470"/>
                    </a:lnTo>
                    <a:lnTo>
                      <a:pt x="180" y="470"/>
                    </a:lnTo>
                    <a:lnTo>
                      <a:pt x="184" y="474"/>
                    </a:lnTo>
                    <a:lnTo>
                      <a:pt x="186" y="476"/>
                    </a:lnTo>
                    <a:lnTo>
                      <a:pt x="186" y="482"/>
                    </a:lnTo>
                    <a:lnTo>
                      <a:pt x="186" y="482"/>
                    </a:lnTo>
                    <a:lnTo>
                      <a:pt x="186" y="486"/>
                    </a:lnTo>
                    <a:lnTo>
                      <a:pt x="184" y="490"/>
                    </a:lnTo>
                    <a:lnTo>
                      <a:pt x="180" y="492"/>
                    </a:lnTo>
                    <a:lnTo>
                      <a:pt x="174" y="494"/>
                    </a:lnTo>
                    <a:lnTo>
                      <a:pt x="174" y="494"/>
                    </a:lnTo>
                    <a:close/>
                    <a:moveTo>
                      <a:pt x="332" y="460"/>
                    </a:moveTo>
                    <a:lnTo>
                      <a:pt x="18" y="460"/>
                    </a:lnTo>
                    <a:lnTo>
                      <a:pt x="18" y="42"/>
                    </a:lnTo>
                    <a:lnTo>
                      <a:pt x="332" y="42"/>
                    </a:lnTo>
                    <a:lnTo>
                      <a:pt x="332" y="4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4" name="组 53"/>
          <p:cNvGrpSpPr/>
          <p:nvPr/>
        </p:nvGrpSpPr>
        <p:grpSpPr>
          <a:xfrm>
            <a:off x="9200713" y="3677493"/>
            <a:ext cx="1114018" cy="2166995"/>
            <a:chOff x="9200713" y="3454755"/>
            <a:chExt cx="1114018" cy="2166995"/>
          </a:xfrm>
        </p:grpSpPr>
        <p:sp>
          <p:nvSpPr>
            <p:cNvPr id="55" name="矩形 54"/>
            <p:cNvSpPr/>
            <p:nvPr/>
          </p:nvSpPr>
          <p:spPr>
            <a:xfrm>
              <a:off x="9347913" y="3454755"/>
              <a:ext cx="851726" cy="21253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56" name="组 55"/>
            <p:cNvGrpSpPr/>
            <p:nvPr/>
          </p:nvGrpSpPr>
          <p:grpSpPr>
            <a:xfrm>
              <a:off x="9200713" y="3454755"/>
              <a:ext cx="1114018" cy="2166995"/>
              <a:chOff x="4960788" y="830963"/>
              <a:chExt cx="1114018" cy="2166995"/>
            </a:xfrm>
            <a:effectLst>
              <a:outerShdw blurRad="101600" dist="76200" dir="2700000" algn="tl" rotWithShape="0">
                <a:prstClr val="black">
                  <a:alpha val="30000"/>
                </a:prstClr>
              </a:outerShdw>
            </a:effectLst>
          </p:grpSpPr>
          <p:grpSp>
            <p:nvGrpSpPr>
              <p:cNvPr id="57" name="组 56"/>
              <p:cNvGrpSpPr/>
              <p:nvPr/>
            </p:nvGrpSpPr>
            <p:grpSpPr>
              <a:xfrm>
                <a:off x="4964163" y="992495"/>
                <a:ext cx="1065818" cy="1835058"/>
                <a:chOff x="4964163" y="992495"/>
                <a:chExt cx="1065818" cy="1835058"/>
              </a:xfrm>
            </p:grpSpPr>
            <p:sp>
              <p:nvSpPr>
                <p:cNvPr id="59" name="矩形 58"/>
                <p:cNvSpPr/>
                <p:nvPr/>
              </p:nvSpPr>
              <p:spPr>
                <a:xfrm>
                  <a:off x="4964163" y="1422306"/>
                  <a:ext cx="1065818" cy="1405247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0" name="矩形 59"/>
                <p:cNvSpPr/>
                <p:nvPr/>
              </p:nvSpPr>
              <p:spPr>
                <a:xfrm>
                  <a:off x="4964163" y="1136647"/>
                  <a:ext cx="1065818" cy="28566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1" name="矩形 60"/>
                <p:cNvSpPr/>
                <p:nvPr/>
              </p:nvSpPr>
              <p:spPr>
                <a:xfrm>
                  <a:off x="4964163" y="994552"/>
                  <a:ext cx="1065818" cy="155452"/>
                </a:xfrm>
                <a:prstGeom prst="rect">
                  <a:avLst/>
                </a:prstGeom>
                <a:solidFill>
                  <a:srgbClr val="29579A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2" name="矩形 61"/>
                <p:cNvSpPr/>
                <p:nvPr/>
              </p:nvSpPr>
              <p:spPr>
                <a:xfrm>
                  <a:off x="5053050" y="1047693"/>
                  <a:ext cx="48280" cy="44832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3" name="矩形 62"/>
                <p:cNvSpPr/>
                <p:nvPr/>
              </p:nvSpPr>
              <p:spPr>
                <a:xfrm>
                  <a:off x="5107988" y="1047693"/>
                  <a:ext cx="17458" cy="44832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4" name="矩形 63"/>
                <p:cNvSpPr/>
                <p:nvPr/>
              </p:nvSpPr>
              <p:spPr>
                <a:xfrm>
                  <a:off x="5132105" y="1047338"/>
                  <a:ext cx="17458" cy="44832"/>
                </a:xfrm>
                <a:prstGeom prst="rect">
                  <a:avLst/>
                </a:prstGeom>
                <a:solidFill>
                  <a:srgbClr val="14335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>
                    <a:solidFill>
                      <a:prstClr val="white"/>
                    </a:solidFill>
                  </a:endParaRPr>
                </a:p>
              </p:txBody>
            </p:sp>
            <p:pic>
              <p:nvPicPr>
                <p:cNvPr id="65" name="图片 64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 flipV="1">
                  <a:off x="5811735" y="1063261"/>
                  <a:ext cx="24311" cy="4734"/>
                </a:xfrm>
                <a:prstGeom prst="rect">
                  <a:avLst/>
                </a:prstGeom>
                <a:ln>
                  <a:noFill/>
                </a:ln>
                <a:effectLst/>
              </p:spPr>
            </p:pic>
            <p:pic>
              <p:nvPicPr>
                <p:cNvPr id="66" name="图片 65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 flipV="1">
                  <a:off x="5871525" y="1052504"/>
                  <a:ext cx="26247" cy="26247"/>
                </a:xfrm>
                <a:prstGeom prst="rect">
                  <a:avLst/>
                </a:prstGeom>
                <a:ln>
                  <a:noFill/>
                </a:ln>
                <a:effectLst/>
              </p:spPr>
            </p:pic>
            <p:pic>
              <p:nvPicPr>
                <p:cNvPr id="67" name="图片 66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 flipV="1">
                  <a:off x="5933251" y="1052397"/>
                  <a:ext cx="26463" cy="26463"/>
                </a:xfrm>
                <a:prstGeom prst="rect">
                  <a:avLst/>
                </a:prstGeom>
                <a:ln>
                  <a:noFill/>
                </a:ln>
                <a:effectLst/>
              </p:spPr>
            </p:pic>
            <p:sp>
              <p:nvSpPr>
                <p:cNvPr id="68" name="文本框 67"/>
                <p:cNvSpPr txBox="1"/>
                <p:nvPr/>
              </p:nvSpPr>
              <p:spPr>
                <a:xfrm>
                  <a:off x="4973071" y="992495"/>
                  <a:ext cx="1056910" cy="153888"/>
                </a:xfrm>
                <a:prstGeom prst="rect">
                  <a:avLst/>
                </a:prstGeom>
                <a:noFill/>
                <a:effectLst/>
              </p:spPr>
              <p:txBody>
                <a:bodyPr wrap="square" rtlCol="0" anchor="ctr">
                  <a:spAutoFit/>
                </a:bodyPr>
                <a:lstStyle/>
                <a:p>
                  <a:pPr algn="ctr"/>
                  <a:r>
                    <a:rPr kumimoji="1" lang="en-US" altLang="zh-CN" sz="400" dirty="0" smtClean="0">
                      <a:solidFill>
                        <a:prstClr val="white"/>
                      </a:solidFill>
                    </a:rPr>
                    <a:t>Document</a:t>
                  </a:r>
                  <a:r>
                    <a:rPr kumimoji="1" lang="zh-CN" altLang="en-US" sz="400" dirty="0" smtClean="0">
                      <a:solidFill>
                        <a:prstClr val="white"/>
                      </a:solidFill>
                    </a:rPr>
                    <a:t> </a:t>
                  </a:r>
                  <a:r>
                    <a:rPr kumimoji="1" lang="en-US" altLang="zh-CN" sz="400" dirty="0" smtClean="0">
                      <a:solidFill>
                        <a:prstClr val="white"/>
                      </a:solidFill>
                    </a:rPr>
                    <a:t>-</a:t>
                  </a:r>
                  <a:r>
                    <a:rPr kumimoji="1" lang="zh-CN" altLang="en-US" sz="400" dirty="0" smtClean="0">
                      <a:solidFill>
                        <a:prstClr val="white"/>
                      </a:solidFill>
                    </a:rPr>
                    <a:t> </a:t>
                  </a:r>
                  <a:r>
                    <a:rPr kumimoji="1" lang="en-US" altLang="zh-CN" sz="400" dirty="0" smtClean="0">
                      <a:solidFill>
                        <a:prstClr val="white"/>
                      </a:solidFill>
                    </a:rPr>
                    <a:t>Word</a:t>
                  </a:r>
                  <a:endParaRPr kumimoji="1" lang="zh-CN" altLang="en-US" sz="400" dirty="0" smtClean="0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69" name="组 68"/>
                <p:cNvGrpSpPr/>
                <p:nvPr/>
              </p:nvGrpSpPr>
              <p:grpSpPr>
                <a:xfrm>
                  <a:off x="5083982" y="1539113"/>
                  <a:ext cx="865610" cy="1129855"/>
                  <a:chOff x="5478701" y="2112232"/>
                  <a:chExt cx="2910999" cy="2710108"/>
                </a:xfrm>
              </p:grpSpPr>
              <p:sp>
                <p:nvSpPr>
                  <p:cNvPr id="70" name="矩形 69"/>
                  <p:cNvSpPr/>
                  <p:nvPr/>
                </p:nvSpPr>
                <p:spPr>
                  <a:xfrm>
                    <a:off x="5478701" y="2112232"/>
                    <a:ext cx="2910999" cy="271010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cxnSp>
                <p:nvCxnSpPr>
                  <p:cNvPr id="71" name="直线连接符 70"/>
                  <p:cNvCxnSpPr/>
                  <p:nvPr/>
                </p:nvCxnSpPr>
                <p:spPr>
                  <a:xfrm>
                    <a:off x="5837311" y="2420938"/>
                    <a:ext cx="2193778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2" name="矩形 71"/>
                  <p:cNvSpPr/>
                  <p:nvPr/>
                </p:nvSpPr>
                <p:spPr>
                  <a:xfrm>
                    <a:off x="5837311" y="2644443"/>
                    <a:ext cx="675421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3" name="矩形 72"/>
                  <p:cNvSpPr/>
                  <p:nvPr/>
                </p:nvSpPr>
                <p:spPr>
                  <a:xfrm>
                    <a:off x="5837311" y="283323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4" name="矩形 73"/>
                  <p:cNvSpPr/>
                  <p:nvPr/>
                </p:nvSpPr>
                <p:spPr>
                  <a:xfrm>
                    <a:off x="5837311" y="3018713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5" name="矩形 74"/>
                  <p:cNvSpPr/>
                  <p:nvPr/>
                </p:nvSpPr>
                <p:spPr>
                  <a:xfrm>
                    <a:off x="5837311" y="320419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6" name="矩形 75"/>
                  <p:cNvSpPr/>
                  <p:nvPr/>
                </p:nvSpPr>
                <p:spPr>
                  <a:xfrm>
                    <a:off x="5837311" y="338967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7" name="矩形 76"/>
                  <p:cNvSpPr/>
                  <p:nvPr/>
                </p:nvSpPr>
                <p:spPr>
                  <a:xfrm>
                    <a:off x="5837311" y="357515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8" name="矩形 77"/>
                  <p:cNvSpPr/>
                  <p:nvPr/>
                </p:nvSpPr>
                <p:spPr>
                  <a:xfrm>
                    <a:off x="5837311" y="376063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>
                    <a:off x="5837310" y="3946114"/>
                    <a:ext cx="2193779" cy="7753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  <p:sp>
            <p:nvSpPr>
              <p:cNvPr id="58" name="Freeform 8"/>
              <p:cNvSpPr>
                <a:spLocks noEditPoints="1"/>
              </p:cNvSpPr>
              <p:nvPr/>
            </p:nvSpPr>
            <p:spPr bwMode="auto">
              <a:xfrm>
                <a:off x="4960788" y="830963"/>
                <a:ext cx="1114018" cy="2166995"/>
              </a:xfrm>
              <a:custGeom>
                <a:avLst/>
                <a:gdLst>
                  <a:gd name="T0" fmla="*/ 56 w 584"/>
                  <a:gd name="T1" fmla="*/ 0 h 1136"/>
                  <a:gd name="T2" fmla="*/ 44 w 584"/>
                  <a:gd name="T3" fmla="*/ 2 h 1136"/>
                  <a:gd name="T4" fmla="*/ 24 w 584"/>
                  <a:gd name="T5" fmla="*/ 10 h 1136"/>
                  <a:gd name="T6" fmla="*/ 8 w 584"/>
                  <a:gd name="T7" fmla="*/ 26 h 1136"/>
                  <a:gd name="T8" fmla="*/ 0 w 584"/>
                  <a:gd name="T9" fmla="*/ 46 h 1136"/>
                  <a:gd name="T10" fmla="*/ 0 w 584"/>
                  <a:gd name="T11" fmla="*/ 1080 h 1136"/>
                  <a:gd name="T12" fmla="*/ 0 w 584"/>
                  <a:gd name="T13" fmla="*/ 1092 h 1136"/>
                  <a:gd name="T14" fmla="*/ 8 w 584"/>
                  <a:gd name="T15" fmla="*/ 1112 h 1136"/>
                  <a:gd name="T16" fmla="*/ 24 w 584"/>
                  <a:gd name="T17" fmla="*/ 1126 h 1136"/>
                  <a:gd name="T18" fmla="*/ 44 w 584"/>
                  <a:gd name="T19" fmla="*/ 1136 h 1136"/>
                  <a:gd name="T20" fmla="*/ 528 w 584"/>
                  <a:gd name="T21" fmla="*/ 1136 h 1136"/>
                  <a:gd name="T22" fmla="*/ 538 w 584"/>
                  <a:gd name="T23" fmla="*/ 1136 h 1136"/>
                  <a:gd name="T24" fmla="*/ 558 w 584"/>
                  <a:gd name="T25" fmla="*/ 1126 h 1136"/>
                  <a:gd name="T26" fmla="*/ 574 w 584"/>
                  <a:gd name="T27" fmla="*/ 1112 h 1136"/>
                  <a:gd name="T28" fmla="*/ 584 w 584"/>
                  <a:gd name="T29" fmla="*/ 1092 h 1136"/>
                  <a:gd name="T30" fmla="*/ 584 w 584"/>
                  <a:gd name="T31" fmla="*/ 58 h 1136"/>
                  <a:gd name="T32" fmla="*/ 584 w 584"/>
                  <a:gd name="T33" fmla="*/ 46 h 1136"/>
                  <a:gd name="T34" fmla="*/ 574 w 584"/>
                  <a:gd name="T35" fmla="*/ 26 h 1136"/>
                  <a:gd name="T36" fmla="*/ 558 w 584"/>
                  <a:gd name="T37" fmla="*/ 10 h 1136"/>
                  <a:gd name="T38" fmla="*/ 538 w 584"/>
                  <a:gd name="T39" fmla="*/ 2 h 1136"/>
                  <a:gd name="T40" fmla="*/ 528 w 584"/>
                  <a:gd name="T41" fmla="*/ 0 h 1136"/>
                  <a:gd name="T42" fmla="*/ 480 w 584"/>
                  <a:gd name="T43" fmla="*/ 18 h 1136"/>
                  <a:gd name="T44" fmla="*/ 488 w 584"/>
                  <a:gd name="T45" fmla="*/ 20 h 1136"/>
                  <a:gd name="T46" fmla="*/ 490 w 584"/>
                  <a:gd name="T47" fmla="*/ 28 h 1136"/>
                  <a:gd name="T48" fmla="*/ 490 w 584"/>
                  <a:gd name="T49" fmla="*/ 32 h 1136"/>
                  <a:gd name="T50" fmla="*/ 484 w 584"/>
                  <a:gd name="T51" fmla="*/ 36 h 1136"/>
                  <a:gd name="T52" fmla="*/ 480 w 584"/>
                  <a:gd name="T53" fmla="*/ 36 h 1136"/>
                  <a:gd name="T54" fmla="*/ 474 w 584"/>
                  <a:gd name="T55" fmla="*/ 34 h 1136"/>
                  <a:gd name="T56" fmla="*/ 472 w 584"/>
                  <a:gd name="T57" fmla="*/ 28 h 1136"/>
                  <a:gd name="T58" fmla="*/ 472 w 584"/>
                  <a:gd name="T59" fmla="*/ 24 h 1136"/>
                  <a:gd name="T60" fmla="*/ 476 w 584"/>
                  <a:gd name="T61" fmla="*/ 18 h 1136"/>
                  <a:gd name="T62" fmla="*/ 480 w 584"/>
                  <a:gd name="T63" fmla="*/ 18 h 1136"/>
                  <a:gd name="T64" fmla="*/ 348 w 584"/>
                  <a:gd name="T65" fmla="*/ 18 h 1136"/>
                  <a:gd name="T66" fmla="*/ 352 w 584"/>
                  <a:gd name="T67" fmla="*/ 20 h 1136"/>
                  <a:gd name="T68" fmla="*/ 354 w 584"/>
                  <a:gd name="T69" fmla="*/ 24 h 1136"/>
                  <a:gd name="T70" fmla="*/ 348 w 584"/>
                  <a:gd name="T71" fmla="*/ 30 h 1136"/>
                  <a:gd name="T72" fmla="*/ 236 w 584"/>
                  <a:gd name="T73" fmla="*/ 30 h 1136"/>
                  <a:gd name="T74" fmla="*/ 230 w 584"/>
                  <a:gd name="T75" fmla="*/ 24 h 1136"/>
                  <a:gd name="T76" fmla="*/ 232 w 584"/>
                  <a:gd name="T77" fmla="*/ 20 h 1136"/>
                  <a:gd name="T78" fmla="*/ 236 w 584"/>
                  <a:gd name="T79" fmla="*/ 18 h 1136"/>
                  <a:gd name="T80" fmla="*/ 246 w 584"/>
                  <a:gd name="T81" fmla="*/ 1104 h 1136"/>
                  <a:gd name="T82" fmla="*/ 240 w 584"/>
                  <a:gd name="T83" fmla="*/ 1102 h 1136"/>
                  <a:gd name="T84" fmla="*/ 232 w 584"/>
                  <a:gd name="T85" fmla="*/ 1092 h 1136"/>
                  <a:gd name="T86" fmla="*/ 230 w 584"/>
                  <a:gd name="T87" fmla="*/ 1086 h 1136"/>
                  <a:gd name="T88" fmla="*/ 234 w 584"/>
                  <a:gd name="T89" fmla="*/ 1074 h 1136"/>
                  <a:gd name="T90" fmla="*/ 246 w 584"/>
                  <a:gd name="T91" fmla="*/ 1070 h 1136"/>
                  <a:gd name="T92" fmla="*/ 336 w 584"/>
                  <a:gd name="T93" fmla="*/ 1070 h 1136"/>
                  <a:gd name="T94" fmla="*/ 348 w 584"/>
                  <a:gd name="T95" fmla="*/ 1074 h 1136"/>
                  <a:gd name="T96" fmla="*/ 354 w 584"/>
                  <a:gd name="T97" fmla="*/ 1086 h 1136"/>
                  <a:gd name="T98" fmla="*/ 352 w 584"/>
                  <a:gd name="T99" fmla="*/ 1092 h 1136"/>
                  <a:gd name="T100" fmla="*/ 344 w 584"/>
                  <a:gd name="T101" fmla="*/ 1102 h 1136"/>
                  <a:gd name="T102" fmla="*/ 336 w 584"/>
                  <a:gd name="T103" fmla="*/ 1104 h 1136"/>
                  <a:gd name="T104" fmla="*/ 22 w 584"/>
                  <a:gd name="T105" fmla="*/ 1042 h 1136"/>
                  <a:gd name="T106" fmla="*/ 560 w 584"/>
                  <a:gd name="T107" fmla="*/ 90 h 1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84" h="1136">
                    <a:moveTo>
                      <a:pt x="528" y="0"/>
                    </a:moveTo>
                    <a:lnTo>
                      <a:pt x="56" y="0"/>
                    </a:lnTo>
                    <a:lnTo>
                      <a:pt x="56" y="0"/>
                    </a:lnTo>
                    <a:lnTo>
                      <a:pt x="44" y="2"/>
                    </a:lnTo>
                    <a:lnTo>
                      <a:pt x="34" y="4"/>
                    </a:lnTo>
                    <a:lnTo>
                      <a:pt x="24" y="10"/>
                    </a:lnTo>
                    <a:lnTo>
                      <a:pt x="16" y="16"/>
                    </a:lnTo>
                    <a:lnTo>
                      <a:pt x="8" y="26"/>
                    </a:lnTo>
                    <a:lnTo>
                      <a:pt x="4" y="36"/>
                    </a:lnTo>
                    <a:lnTo>
                      <a:pt x="0" y="46"/>
                    </a:lnTo>
                    <a:lnTo>
                      <a:pt x="0" y="58"/>
                    </a:lnTo>
                    <a:lnTo>
                      <a:pt x="0" y="1080"/>
                    </a:lnTo>
                    <a:lnTo>
                      <a:pt x="0" y="1080"/>
                    </a:lnTo>
                    <a:lnTo>
                      <a:pt x="0" y="1092"/>
                    </a:lnTo>
                    <a:lnTo>
                      <a:pt x="4" y="1102"/>
                    </a:lnTo>
                    <a:lnTo>
                      <a:pt x="8" y="1112"/>
                    </a:lnTo>
                    <a:lnTo>
                      <a:pt x="16" y="1120"/>
                    </a:lnTo>
                    <a:lnTo>
                      <a:pt x="24" y="1126"/>
                    </a:lnTo>
                    <a:lnTo>
                      <a:pt x="34" y="1132"/>
                    </a:lnTo>
                    <a:lnTo>
                      <a:pt x="44" y="1136"/>
                    </a:lnTo>
                    <a:lnTo>
                      <a:pt x="56" y="1136"/>
                    </a:lnTo>
                    <a:lnTo>
                      <a:pt x="528" y="1136"/>
                    </a:lnTo>
                    <a:lnTo>
                      <a:pt x="528" y="1136"/>
                    </a:lnTo>
                    <a:lnTo>
                      <a:pt x="538" y="1136"/>
                    </a:lnTo>
                    <a:lnTo>
                      <a:pt x="550" y="1132"/>
                    </a:lnTo>
                    <a:lnTo>
                      <a:pt x="558" y="1126"/>
                    </a:lnTo>
                    <a:lnTo>
                      <a:pt x="568" y="1120"/>
                    </a:lnTo>
                    <a:lnTo>
                      <a:pt x="574" y="1112"/>
                    </a:lnTo>
                    <a:lnTo>
                      <a:pt x="580" y="1102"/>
                    </a:lnTo>
                    <a:lnTo>
                      <a:pt x="584" y="1092"/>
                    </a:lnTo>
                    <a:lnTo>
                      <a:pt x="584" y="1080"/>
                    </a:lnTo>
                    <a:lnTo>
                      <a:pt x="584" y="58"/>
                    </a:lnTo>
                    <a:lnTo>
                      <a:pt x="584" y="58"/>
                    </a:lnTo>
                    <a:lnTo>
                      <a:pt x="584" y="46"/>
                    </a:lnTo>
                    <a:lnTo>
                      <a:pt x="580" y="36"/>
                    </a:lnTo>
                    <a:lnTo>
                      <a:pt x="574" y="26"/>
                    </a:lnTo>
                    <a:lnTo>
                      <a:pt x="568" y="16"/>
                    </a:lnTo>
                    <a:lnTo>
                      <a:pt x="558" y="10"/>
                    </a:lnTo>
                    <a:lnTo>
                      <a:pt x="550" y="4"/>
                    </a:lnTo>
                    <a:lnTo>
                      <a:pt x="538" y="2"/>
                    </a:lnTo>
                    <a:lnTo>
                      <a:pt x="528" y="0"/>
                    </a:lnTo>
                    <a:lnTo>
                      <a:pt x="528" y="0"/>
                    </a:lnTo>
                    <a:close/>
                    <a:moveTo>
                      <a:pt x="480" y="18"/>
                    </a:moveTo>
                    <a:lnTo>
                      <a:pt x="480" y="18"/>
                    </a:lnTo>
                    <a:lnTo>
                      <a:pt x="484" y="18"/>
                    </a:lnTo>
                    <a:lnTo>
                      <a:pt x="488" y="20"/>
                    </a:lnTo>
                    <a:lnTo>
                      <a:pt x="490" y="24"/>
                    </a:lnTo>
                    <a:lnTo>
                      <a:pt x="490" y="28"/>
                    </a:lnTo>
                    <a:lnTo>
                      <a:pt x="490" y="28"/>
                    </a:lnTo>
                    <a:lnTo>
                      <a:pt x="490" y="32"/>
                    </a:lnTo>
                    <a:lnTo>
                      <a:pt x="488" y="34"/>
                    </a:lnTo>
                    <a:lnTo>
                      <a:pt x="484" y="36"/>
                    </a:lnTo>
                    <a:lnTo>
                      <a:pt x="480" y="36"/>
                    </a:lnTo>
                    <a:lnTo>
                      <a:pt x="480" y="36"/>
                    </a:lnTo>
                    <a:lnTo>
                      <a:pt x="476" y="36"/>
                    </a:lnTo>
                    <a:lnTo>
                      <a:pt x="474" y="34"/>
                    </a:lnTo>
                    <a:lnTo>
                      <a:pt x="472" y="32"/>
                    </a:lnTo>
                    <a:lnTo>
                      <a:pt x="472" y="28"/>
                    </a:lnTo>
                    <a:lnTo>
                      <a:pt x="472" y="28"/>
                    </a:lnTo>
                    <a:lnTo>
                      <a:pt x="472" y="24"/>
                    </a:lnTo>
                    <a:lnTo>
                      <a:pt x="474" y="20"/>
                    </a:lnTo>
                    <a:lnTo>
                      <a:pt x="476" y="18"/>
                    </a:lnTo>
                    <a:lnTo>
                      <a:pt x="480" y="18"/>
                    </a:lnTo>
                    <a:lnTo>
                      <a:pt x="480" y="18"/>
                    </a:lnTo>
                    <a:close/>
                    <a:moveTo>
                      <a:pt x="236" y="18"/>
                    </a:moveTo>
                    <a:lnTo>
                      <a:pt x="348" y="18"/>
                    </a:lnTo>
                    <a:lnTo>
                      <a:pt x="348" y="18"/>
                    </a:lnTo>
                    <a:lnTo>
                      <a:pt x="352" y="20"/>
                    </a:lnTo>
                    <a:lnTo>
                      <a:pt x="354" y="24"/>
                    </a:lnTo>
                    <a:lnTo>
                      <a:pt x="354" y="24"/>
                    </a:lnTo>
                    <a:lnTo>
                      <a:pt x="352" y="28"/>
                    </a:lnTo>
                    <a:lnTo>
                      <a:pt x="348" y="30"/>
                    </a:lnTo>
                    <a:lnTo>
                      <a:pt x="236" y="30"/>
                    </a:lnTo>
                    <a:lnTo>
                      <a:pt x="236" y="30"/>
                    </a:lnTo>
                    <a:lnTo>
                      <a:pt x="232" y="28"/>
                    </a:lnTo>
                    <a:lnTo>
                      <a:pt x="230" y="24"/>
                    </a:lnTo>
                    <a:lnTo>
                      <a:pt x="230" y="24"/>
                    </a:lnTo>
                    <a:lnTo>
                      <a:pt x="232" y="20"/>
                    </a:lnTo>
                    <a:lnTo>
                      <a:pt x="236" y="18"/>
                    </a:lnTo>
                    <a:lnTo>
                      <a:pt x="236" y="18"/>
                    </a:lnTo>
                    <a:close/>
                    <a:moveTo>
                      <a:pt x="336" y="1104"/>
                    </a:moveTo>
                    <a:lnTo>
                      <a:pt x="246" y="1104"/>
                    </a:lnTo>
                    <a:lnTo>
                      <a:pt x="246" y="1104"/>
                    </a:lnTo>
                    <a:lnTo>
                      <a:pt x="240" y="1102"/>
                    </a:lnTo>
                    <a:lnTo>
                      <a:pt x="234" y="1098"/>
                    </a:lnTo>
                    <a:lnTo>
                      <a:pt x="232" y="1092"/>
                    </a:lnTo>
                    <a:lnTo>
                      <a:pt x="230" y="1086"/>
                    </a:lnTo>
                    <a:lnTo>
                      <a:pt x="230" y="1086"/>
                    </a:lnTo>
                    <a:lnTo>
                      <a:pt x="232" y="1080"/>
                    </a:lnTo>
                    <a:lnTo>
                      <a:pt x="234" y="1074"/>
                    </a:lnTo>
                    <a:lnTo>
                      <a:pt x="240" y="1070"/>
                    </a:lnTo>
                    <a:lnTo>
                      <a:pt x="246" y="1070"/>
                    </a:lnTo>
                    <a:lnTo>
                      <a:pt x="336" y="1070"/>
                    </a:lnTo>
                    <a:lnTo>
                      <a:pt x="336" y="1070"/>
                    </a:lnTo>
                    <a:lnTo>
                      <a:pt x="344" y="1070"/>
                    </a:lnTo>
                    <a:lnTo>
                      <a:pt x="348" y="1074"/>
                    </a:lnTo>
                    <a:lnTo>
                      <a:pt x="352" y="1080"/>
                    </a:lnTo>
                    <a:lnTo>
                      <a:pt x="354" y="1086"/>
                    </a:lnTo>
                    <a:lnTo>
                      <a:pt x="354" y="1086"/>
                    </a:lnTo>
                    <a:lnTo>
                      <a:pt x="352" y="1092"/>
                    </a:lnTo>
                    <a:lnTo>
                      <a:pt x="348" y="1098"/>
                    </a:lnTo>
                    <a:lnTo>
                      <a:pt x="344" y="1102"/>
                    </a:lnTo>
                    <a:lnTo>
                      <a:pt x="336" y="1104"/>
                    </a:lnTo>
                    <a:lnTo>
                      <a:pt x="336" y="1104"/>
                    </a:lnTo>
                    <a:close/>
                    <a:moveTo>
                      <a:pt x="560" y="1042"/>
                    </a:moveTo>
                    <a:lnTo>
                      <a:pt x="22" y="1042"/>
                    </a:lnTo>
                    <a:lnTo>
                      <a:pt x="22" y="90"/>
                    </a:lnTo>
                    <a:lnTo>
                      <a:pt x="560" y="90"/>
                    </a:lnTo>
                    <a:lnTo>
                      <a:pt x="560" y="1042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7" name="组 106"/>
          <p:cNvGrpSpPr/>
          <p:nvPr/>
        </p:nvGrpSpPr>
        <p:grpSpPr>
          <a:xfrm>
            <a:off x="1221014" y="4528905"/>
            <a:ext cx="2550994" cy="1415006"/>
            <a:chOff x="1455691" y="4306167"/>
            <a:chExt cx="2550994" cy="1415006"/>
          </a:xfrm>
        </p:grpSpPr>
        <p:sp>
          <p:nvSpPr>
            <p:cNvPr id="82" name="矩形 81"/>
            <p:cNvSpPr/>
            <p:nvPr/>
          </p:nvSpPr>
          <p:spPr>
            <a:xfrm>
              <a:off x="1497127" y="4691838"/>
              <a:ext cx="2500621" cy="6142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84" name="组 83"/>
            <p:cNvGrpSpPr/>
            <p:nvPr/>
          </p:nvGrpSpPr>
          <p:grpSpPr>
            <a:xfrm>
              <a:off x="1618775" y="4376042"/>
              <a:ext cx="2067339" cy="1345131"/>
              <a:chOff x="1073477" y="575400"/>
              <a:chExt cx="2068132" cy="1354133"/>
            </a:xfrm>
          </p:grpSpPr>
          <p:sp>
            <p:nvSpPr>
              <p:cNvPr id="86" name="矩形 85"/>
              <p:cNvSpPr/>
              <p:nvPr/>
            </p:nvSpPr>
            <p:spPr>
              <a:xfrm>
                <a:off x="1073477" y="923971"/>
                <a:ext cx="2068132" cy="100556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073477" y="707437"/>
                <a:ext cx="2068132" cy="21653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1073477" y="591992"/>
                <a:ext cx="2068132" cy="153639"/>
              </a:xfrm>
              <a:prstGeom prst="rect">
                <a:avLst/>
              </a:prstGeom>
              <a:solidFill>
                <a:srgbClr val="29579A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1112856" y="619521"/>
                <a:ext cx="47718" cy="4430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矩形 89"/>
              <p:cNvSpPr/>
              <p:nvPr/>
            </p:nvSpPr>
            <p:spPr>
              <a:xfrm>
                <a:off x="1167154" y="619521"/>
                <a:ext cx="17255" cy="4430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1190990" y="619170"/>
                <a:ext cx="17255" cy="44309"/>
              </a:xfrm>
              <a:prstGeom prst="rect">
                <a:avLst/>
              </a:prstGeom>
              <a:solidFill>
                <a:srgbClr val="14335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2" name="矩形 91"/>
              <p:cNvSpPr/>
              <p:nvPr/>
            </p:nvSpPr>
            <p:spPr>
              <a:xfrm>
                <a:off x="1507815" y="1039415"/>
                <a:ext cx="1199456" cy="89011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93" name="直线连接符 92"/>
              <p:cNvCxnSpPr/>
              <p:nvPr/>
            </p:nvCxnSpPr>
            <p:spPr>
              <a:xfrm>
                <a:off x="1655577" y="1166615"/>
                <a:ext cx="90393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矩形 93"/>
              <p:cNvSpPr/>
              <p:nvPr/>
            </p:nvSpPr>
            <p:spPr>
              <a:xfrm>
                <a:off x="1655577" y="1258709"/>
                <a:ext cx="278302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5" name="矩形 94"/>
              <p:cNvSpPr/>
              <p:nvPr/>
            </p:nvSpPr>
            <p:spPr>
              <a:xfrm>
                <a:off x="1655577" y="1336499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1655577" y="1412924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7" name="矩形 96"/>
              <p:cNvSpPr/>
              <p:nvPr/>
            </p:nvSpPr>
            <p:spPr>
              <a:xfrm>
                <a:off x="1655577" y="1489350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1655577" y="1565776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矩形 98"/>
              <p:cNvSpPr/>
              <p:nvPr/>
            </p:nvSpPr>
            <p:spPr>
              <a:xfrm>
                <a:off x="1655577" y="1642202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0" name="矩形 99"/>
              <p:cNvSpPr/>
              <p:nvPr/>
            </p:nvSpPr>
            <p:spPr>
              <a:xfrm>
                <a:off x="1655577" y="1718627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pic>
            <p:nvPicPr>
              <p:cNvPr id="101" name="图片 10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2956552" y="634907"/>
                <a:ext cx="24027" cy="4678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102" name="图片 10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V="1">
                <a:off x="3015645" y="624276"/>
                <a:ext cx="25941" cy="25941"/>
              </a:xfrm>
              <a:prstGeom prst="rect">
                <a:avLst/>
              </a:prstGeom>
              <a:ln>
                <a:noFill/>
              </a:ln>
              <a:effectLst/>
            </p:spPr>
          </p:pic>
          <p:pic>
            <p:nvPicPr>
              <p:cNvPr id="103" name="图片 10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3076651" y="624169"/>
                <a:ext cx="26154" cy="26154"/>
              </a:xfrm>
              <a:prstGeom prst="rect">
                <a:avLst/>
              </a:prstGeom>
              <a:ln>
                <a:noFill/>
              </a:ln>
              <a:effectLst/>
            </p:spPr>
          </p:pic>
          <p:sp>
            <p:nvSpPr>
              <p:cNvPr id="104" name="矩形 103"/>
              <p:cNvSpPr/>
              <p:nvPr/>
            </p:nvSpPr>
            <p:spPr>
              <a:xfrm>
                <a:off x="1655577" y="1795053"/>
                <a:ext cx="903931" cy="31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1589652" y="575400"/>
                <a:ext cx="1044587" cy="184666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kumimoji="1" lang="en-US" altLang="zh-CN" sz="600" dirty="0" smtClean="0">
                    <a:solidFill>
                      <a:prstClr val="white"/>
                    </a:solidFill>
                  </a:rPr>
                  <a:t>Document</a:t>
                </a:r>
                <a:r>
                  <a:rPr kumimoji="1" lang="zh-CN" altLang="en-US" sz="6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600" dirty="0" smtClean="0">
                    <a:solidFill>
                      <a:prstClr val="white"/>
                    </a:solidFill>
                  </a:rPr>
                  <a:t>-</a:t>
                </a:r>
                <a:r>
                  <a:rPr kumimoji="1" lang="zh-CN" altLang="en-US" sz="600" dirty="0" smtClean="0">
                    <a:solidFill>
                      <a:prstClr val="white"/>
                    </a:solidFill>
                  </a:rPr>
                  <a:t> </a:t>
                </a:r>
                <a:r>
                  <a:rPr kumimoji="1" lang="en-US" altLang="zh-CN" sz="600" dirty="0" smtClean="0">
                    <a:solidFill>
                      <a:prstClr val="white"/>
                    </a:solidFill>
                  </a:rPr>
                  <a:t>Word</a:t>
                </a:r>
                <a:endParaRPr kumimoji="1" lang="zh-CN" altLang="en-US" sz="600" dirty="0" smtClean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85" name="Freeform 17"/>
            <p:cNvSpPr>
              <a:spLocks noEditPoints="1"/>
            </p:cNvSpPr>
            <p:nvPr/>
          </p:nvSpPr>
          <p:spPr bwMode="auto">
            <a:xfrm rot="16200000">
              <a:off x="2023685" y="3738173"/>
              <a:ext cx="1415005" cy="2550994"/>
            </a:xfrm>
            <a:custGeom>
              <a:avLst/>
              <a:gdLst>
                <a:gd name="T0" fmla="*/ 16 w 710"/>
                <a:gd name="T1" fmla="*/ 0 h 1280"/>
                <a:gd name="T2" fmla="*/ 10 w 710"/>
                <a:gd name="T3" fmla="*/ 2 h 1280"/>
                <a:gd name="T4" fmla="*/ 2 w 710"/>
                <a:gd name="T5" fmla="*/ 10 h 1280"/>
                <a:gd name="T6" fmla="*/ 0 w 710"/>
                <a:gd name="T7" fmla="*/ 1264 h 1280"/>
                <a:gd name="T8" fmla="*/ 2 w 710"/>
                <a:gd name="T9" fmla="*/ 1270 h 1280"/>
                <a:gd name="T10" fmla="*/ 10 w 710"/>
                <a:gd name="T11" fmla="*/ 1278 h 1280"/>
                <a:gd name="T12" fmla="*/ 694 w 710"/>
                <a:gd name="T13" fmla="*/ 1280 h 1280"/>
                <a:gd name="T14" fmla="*/ 700 w 710"/>
                <a:gd name="T15" fmla="*/ 1278 h 1280"/>
                <a:gd name="T16" fmla="*/ 708 w 710"/>
                <a:gd name="T17" fmla="*/ 1270 h 1280"/>
                <a:gd name="T18" fmla="*/ 710 w 710"/>
                <a:gd name="T19" fmla="*/ 16 h 1280"/>
                <a:gd name="T20" fmla="*/ 708 w 710"/>
                <a:gd name="T21" fmla="*/ 10 h 1280"/>
                <a:gd name="T22" fmla="*/ 700 w 710"/>
                <a:gd name="T23" fmla="*/ 2 h 1280"/>
                <a:gd name="T24" fmla="*/ 694 w 710"/>
                <a:gd name="T25" fmla="*/ 0 h 1280"/>
                <a:gd name="T26" fmla="*/ 420 w 710"/>
                <a:gd name="T27" fmla="*/ 30 h 1280"/>
                <a:gd name="T28" fmla="*/ 424 w 710"/>
                <a:gd name="T29" fmla="*/ 30 h 1280"/>
                <a:gd name="T30" fmla="*/ 428 w 710"/>
                <a:gd name="T31" fmla="*/ 34 h 1280"/>
                <a:gd name="T32" fmla="*/ 430 w 710"/>
                <a:gd name="T33" fmla="*/ 38 h 1280"/>
                <a:gd name="T34" fmla="*/ 426 w 710"/>
                <a:gd name="T35" fmla="*/ 44 h 1280"/>
                <a:gd name="T36" fmla="*/ 420 w 710"/>
                <a:gd name="T37" fmla="*/ 48 h 1280"/>
                <a:gd name="T38" fmla="*/ 290 w 710"/>
                <a:gd name="T39" fmla="*/ 48 h 1280"/>
                <a:gd name="T40" fmla="*/ 284 w 710"/>
                <a:gd name="T41" fmla="*/ 44 h 1280"/>
                <a:gd name="T42" fmla="*/ 282 w 710"/>
                <a:gd name="T43" fmla="*/ 38 h 1280"/>
                <a:gd name="T44" fmla="*/ 282 w 710"/>
                <a:gd name="T45" fmla="*/ 34 h 1280"/>
                <a:gd name="T46" fmla="*/ 286 w 710"/>
                <a:gd name="T47" fmla="*/ 30 h 1280"/>
                <a:gd name="T48" fmla="*/ 290 w 710"/>
                <a:gd name="T49" fmla="*/ 30 h 1280"/>
                <a:gd name="T50" fmla="*/ 320 w 710"/>
                <a:gd name="T51" fmla="*/ 1232 h 1280"/>
                <a:gd name="T52" fmla="*/ 348 w 710"/>
                <a:gd name="T53" fmla="*/ 1208 h 1280"/>
                <a:gd name="T54" fmla="*/ 348 w 710"/>
                <a:gd name="T55" fmla="*/ 1204 h 1280"/>
                <a:gd name="T56" fmla="*/ 320 w 710"/>
                <a:gd name="T57" fmla="*/ 1182 h 1280"/>
                <a:gd name="T58" fmla="*/ 348 w 710"/>
                <a:gd name="T59" fmla="*/ 1204 h 1280"/>
                <a:gd name="T60" fmla="*/ 352 w 710"/>
                <a:gd name="T61" fmla="*/ 1236 h 1280"/>
                <a:gd name="T62" fmla="*/ 390 w 710"/>
                <a:gd name="T63" fmla="*/ 1208 h 1280"/>
                <a:gd name="T64" fmla="*/ 390 w 710"/>
                <a:gd name="T65" fmla="*/ 1204 h 1280"/>
                <a:gd name="T66" fmla="*/ 352 w 710"/>
                <a:gd name="T67" fmla="*/ 1176 h 1280"/>
                <a:gd name="T68" fmla="*/ 390 w 710"/>
                <a:gd name="T69" fmla="*/ 1204 h 1280"/>
                <a:gd name="T70" fmla="*/ 48 w 710"/>
                <a:gd name="T71" fmla="*/ 1114 h 1280"/>
                <a:gd name="T72" fmla="*/ 662 w 710"/>
                <a:gd name="T73" fmla="*/ 86 h 1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10" h="1280">
                  <a:moveTo>
                    <a:pt x="694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0" y="1264"/>
                  </a:lnTo>
                  <a:lnTo>
                    <a:pt x="0" y="1264"/>
                  </a:lnTo>
                  <a:lnTo>
                    <a:pt x="2" y="1270"/>
                  </a:lnTo>
                  <a:lnTo>
                    <a:pt x="4" y="1276"/>
                  </a:lnTo>
                  <a:lnTo>
                    <a:pt x="10" y="1278"/>
                  </a:lnTo>
                  <a:lnTo>
                    <a:pt x="16" y="1280"/>
                  </a:lnTo>
                  <a:lnTo>
                    <a:pt x="694" y="1280"/>
                  </a:lnTo>
                  <a:lnTo>
                    <a:pt x="694" y="1280"/>
                  </a:lnTo>
                  <a:lnTo>
                    <a:pt x="700" y="1278"/>
                  </a:lnTo>
                  <a:lnTo>
                    <a:pt x="706" y="1276"/>
                  </a:lnTo>
                  <a:lnTo>
                    <a:pt x="708" y="1270"/>
                  </a:lnTo>
                  <a:lnTo>
                    <a:pt x="710" y="1264"/>
                  </a:lnTo>
                  <a:lnTo>
                    <a:pt x="710" y="16"/>
                  </a:lnTo>
                  <a:lnTo>
                    <a:pt x="710" y="16"/>
                  </a:lnTo>
                  <a:lnTo>
                    <a:pt x="708" y="10"/>
                  </a:lnTo>
                  <a:lnTo>
                    <a:pt x="706" y="4"/>
                  </a:lnTo>
                  <a:lnTo>
                    <a:pt x="700" y="2"/>
                  </a:lnTo>
                  <a:lnTo>
                    <a:pt x="694" y="0"/>
                  </a:lnTo>
                  <a:lnTo>
                    <a:pt x="694" y="0"/>
                  </a:lnTo>
                  <a:close/>
                  <a:moveTo>
                    <a:pt x="290" y="30"/>
                  </a:moveTo>
                  <a:lnTo>
                    <a:pt x="420" y="30"/>
                  </a:lnTo>
                  <a:lnTo>
                    <a:pt x="420" y="30"/>
                  </a:lnTo>
                  <a:lnTo>
                    <a:pt x="424" y="30"/>
                  </a:lnTo>
                  <a:lnTo>
                    <a:pt x="426" y="32"/>
                  </a:lnTo>
                  <a:lnTo>
                    <a:pt x="428" y="34"/>
                  </a:lnTo>
                  <a:lnTo>
                    <a:pt x="430" y="38"/>
                  </a:lnTo>
                  <a:lnTo>
                    <a:pt x="430" y="38"/>
                  </a:lnTo>
                  <a:lnTo>
                    <a:pt x="428" y="42"/>
                  </a:lnTo>
                  <a:lnTo>
                    <a:pt x="426" y="44"/>
                  </a:lnTo>
                  <a:lnTo>
                    <a:pt x="424" y="46"/>
                  </a:lnTo>
                  <a:lnTo>
                    <a:pt x="420" y="48"/>
                  </a:lnTo>
                  <a:lnTo>
                    <a:pt x="290" y="48"/>
                  </a:lnTo>
                  <a:lnTo>
                    <a:pt x="290" y="48"/>
                  </a:lnTo>
                  <a:lnTo>
                    <a:pt x="286" y="46"/>
                  </a:lnTo>
                  <a:lnTo>
                    <a:pt x="284" y="44"/>
                  </a:lnTo>
                  <a:lnTo>
                    <a:pt x="282" y="42"/>
                  </a:lnTo>
                  <a:lnTo>
                    <a:pt x="282" y="38"/>
                  </a:lnTo>
                  <a:lnTo>
                    <a:pt x="282" y="38"/>
                  </a:lnTo>
                  <a:lnTo>
                    <a:pt x="282" y="34"/>
                  </a:lnTo>
                  <a:lnTo>
                    <a:pt x="284" y="32"/>
                  </a:lnTo>
                  <a:lnTo>
                    <a:pt x="286" y="30"/>
                  </a:lnTo>
                  <a:lnTo>
                    <a:pt x="290" y="30"/>
                  </a:lnTo>
                  <a:lnTo>
                    <a:pt x="290" y="30"/>
                  </a:lnTo>
                  <a:close/>
                  <a:moveTo>
                    <a:pt x="348" y="1236"/>
                  </a:moveTo>
                  <a:lnTo>
                    <a:pt x="320" y="1232"/>
                  </a:lnTo>
                  <a:lnTo>
                    <a:pt x="320" y="1208"/>
                  </a:lnTo>
                  <a:lnTo>
                    <a:pt x="348" y="1208"/>
                  </a:lnTo>
                  <a:lnTo>
                    <a:pt x="348" y="1236"/>
                  </a:lnTo>
                  <a:close/>
                  <a:moveTo>
                    <a:pt x="348" y="1204"/>
                  </a:moveTo>
                  <a:lnTo>
                    <a:pt x="320" y="1204"/>
                  </a:lnTo>
                  <a:lnTo>
                    <a:pt x="320" y="1182"/>
                  </a:lnTo>
                  <a:lnTo>
                    <a:pt x="348" y="1176"/>
                  </a:lnTo>
                  <a:lnTo>
                    <a:pt x="348" y="1204"/>
                  </a:lnTo>
                  <a:close/>
                  <a:moveTo>
                    <a:pt x="390" y="1242"/>
                  </a:moveTo>
                  <a:lnTo>
                    <a:pt x="352" y="1236"/>
                  </a:lnTo>
                  <a:lnTo>
                    <a:pt x="352" y="1208"/>
                  </a:lnTo>
                  <a:lnTo>
                    <a:pt x="390" y="1208"/>
                  </a:lnTo>
                  <a:lnTo>
                    <a:pt x="390" y="1242"/>
                  </a:lnTo>
                  <a:close/>
                  <a:moveTo>
                    <a:pt x="390" y="1204"/>
                  </a:moveTo>
                  <a:lnTo>
                    <a:pt x="352" y="1204"/>
                  </a:lnTo>
                  <a:lnTo>
                    <a:pt x="352" y="1176"/>
                  </a:lnTo>
                  <a:lnTo>
                    <a:pt x="390" y="1170"/>
                  </a:lnTo>
                  <a:lnTo>
                    <a:pt x="390" y="1204"/>
                  </a:lnTo>
                  <a:close/>
                  <a:moveTo>
                    <a:pt x="662" y="1114"/>
                  </a:moveTo>
                  <a:lnTo>
                    <a:pt x="48" y="1114"/>
                  </a:lnTo>
                  <a:lnTo>
                    <a:pt x="48" y="86"/>
                  </a:lnTo>
                  <a:lnTo>
                    <a:pt x="662" y="86"/>
                  </a:lnTo>
                  <a:lnTo>
                    <a:pt x="662" y="111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165100" dist="38100" dir="2700000" sx="101000" sy="101000" algn="ctr" rotWithShape="0">
                <a:srgbClr val="000000">
                  <a:alpha val="4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108" name="图片 10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2805" y="3862014"/>
            <a:ext cx="574769" cy="527985"/>
          </a:xfrm>
          <a:prstGeom prst="rect">
            <a:avLst/>
          </a:prstGeom>
          <a:effectLst>
            <a:outerShdw blurRad="101600" dist="25400" dir="2700000" algn="tl" rotWithShape="0">
              <a:prstClr val="black">
                <a:alpha val="30000"/>
              </a:prstClr>
            </a:outerShdw>
          </a:effectLst>
        </p:spPr>
      </p:pic>
      <p:pic>
        <p:nvPicPr>
          <p:cNvPr id="109" name="图片 10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0048" y="2032746"/>
            <a:ext cx="574769" cy="527985"/>
          </a:xfrm>
          <a:prstGeom prst="rect">
            <a:avLst/>
          </a:prstGeom>
          <a:effectLst>
            <a:outerShdw blurRad="101600" dist="25400" dir="2700000" algn="tl" rotWithShape="0">
              <a:prstClr val="black">
                <a:alpha val="30000"/>
              </a:prstClr>
            </a:outerShdw>
          </a:effectLst>
        </p:spPr>
      </p:pic>
      <p:pic>
        <p:nvPicPr>
          <p:cNvPr id="110" name="图片 10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46821" y="847824"/>
            <a:ext cx="574769" cy="527985"/>
          </a:xfrm>
          <a:prstGeom prst="rect">
            <a:avLst/>
          </a:prstGeom>
          <a:effectLst>
            <a:outerShdw blurRad="101600" dist="25400" dir="2700000" algn="tl" rotWithShape="0">
              <a:prstClr val="black">
                <a:alpha val="30000"/>
              </a:prstClr>
            </a:outerShdw>
          </a:effectLst>
        </p:spPr>
      </p:pic>
      <p:pic>
        <p:nvPicPr>
          <p:cNvPr id="111" name="图片 1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91343" y="3677493"/>
            <a:ext cx="574769" cy="527985"/>
          </a:xfrm>
          <a:prstGeom prst="rect">
            <a:avLst/>
          </a:prstGeom>
          <a:effectLst>
            <a:outerShdw blurRad="101600" dist="25400" dir="2700000" algn="tl" rotWithShape="0">
              <a:prstClr val="black">
                <a:alpha val="30000"/>
              </a:prstClr>
            </a:outerShdw>
          </a:effectLst>
        </p:spPr>
      </p:pic>
      <p:sp>
        <p:nvSpPr>
          <p:cNvPr id="112" name="矩形 111"/>
          <p:cNvSpPr/>
          <p:nvPr/>
        </p:nvSpPr>
        <p:spPr>
          <a:xfrm>
            <a:off x="5200172" y="858103"/>
            <a:ext cx="457186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5200172" y="992004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14" name="矩形 113"/>
          <p:cNvSpPr/>
          <p:nvPr/>
        </p:nvSpPr>
        <p:spPr>
          <a:xfrm>
            <a:off x="5200172" y="1125905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5200172" y="1259805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3907137" y="2032746"/>
            <a:ext cx="350933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3907137" y="2166647"/>
            <a:ext cx="525034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3907137" y="2300548"/>
            <a:ext cx="525034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3907137" y="2434448"/>
            <a:ext cx="525034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1866348" y="3858058"/>
            <a:ext cx="675791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1866348" y="3991959"/>
            <a:ext cx="1011057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1866348" y="4125860"/>
            <a:ext cx="1011057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1866348" y="4259760"/>
            <a:ext cx="1011057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10491343" y="4316400"/>
            <a:ext cx="457186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6" name="矩形 135"/>
          <p:cNvSpPr/>
          <p:nvPr/>
        </p:nvSpPr>
        <p:spPr>
          <a:xfrm>
            <a:off x="10491343" y="4450301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10491343" y="4584202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8" name="矩形 137"/>
          <p:cNvSpPr/>
          <p:nvPr/>
        </p:nvSpPr>
        <p:spPr>
          <a:xfrm>
            <a:off x="10491343" y="4718102"/>
            <a:ext cx="684000" cy="61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2041535" y="5507537"/>
            <a:ext cx="396000" cy="31736"/>
          </a:xfrm>
          <a:prstGeom prst="rect">
            <a:avLst/>
          </a:prstGeom>
          <a:solidFill>
            <a:srgbClr val="FFB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>
              <a:solidFill>
                <a:prstClr val="white"/>
              </a:solidFill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2298510" y="5658489"/>
            <a:ext cx="396000" cy="31736"/>
          </a:xfrm>
          <a:prstGeom prst="rect">
            <a:avLst/>
          </a:prstGeom>
          <a:solidFill>
            <a:srgbClr val="FFB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>
              <a:solidFill>
                <a:prstClr val="white"/>
              </a:solidFill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2317912" y="5582711"/>
            <a:ext cx="396000" cy="31736"/>
          </a:xfrm>
          <a:prstGeom prst="rect">
            <a:avLst/>
          </a:prstGeom>
          <a:solidFill>
            <a:srgbClr val="FFB9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>
              <a:solidFill>
                <a:prstClr val="white"/>
              </a:solidFill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3844771" y="4576737"/>
            <a:ext cx="288000" cy="63851"/>
          </a:xfrm>
          <a:prstGeom prst="rect">
            <a:avLst/>
          </a:prstGeom>
          <a:solidFill>
            <a:srgbClr val="D83B0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4414073" y="5032266"/>
            <a:ext cx="288000" cy="63851"/>
          </a:xfrm>
          <a:prstGeom prst="rect">
            <a:avLst/>
          </a:prstGeom>
          <a:solidFill>
            <a:srgbClr val="D83B0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39" name="矩形 138"/>
          <p:cNvSpPr/>
          <p:nvPr/>
        </p:nvSpPr>
        <p:spPr>
          <a:xfrm>
            <a:off x="6679447" y="3782397"/>
            <a:ext cx="648000" cy="7753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>
              <a:solidFill>
                <a:prstClr val="white"/>
              </a:solidFill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6288932" y="4341877"/>
            <a:ext cx="432000" cy="7753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>
              <a:solidFill>
                <a:prstClr val="white"/>
              </a:solidFill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7047267" y="4153357"/>
            <a:ext cx="864000" cy="7753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>
              <a:solidFill>
                <a:prstClr val="white"/>
              </a:solidFill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9585635" y="4841747"/>
            <a:ext cx="117465" cy="32325"/>
          </a:xfrm>
          <a:prstGeom prst="rect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>
              <a:solidFill>
                <a:prstClr val="white"/>
              </a:solidFill>
            </a:endParaRPr>
          </a:p>
        </p:txBody>
      </p:sp>
      <p:sp>
        <p:nvSpPr>
          <p:cNvPr id="143" name="矩形 142"/>
          <p:cNvSpPr/>
          <p:nvPr/>
        </p:nvSpPr>
        <p:spPr>
          <a:xfrm>
            <a:off x="9738035" y="4997322"/>
            <a:ext cx="117465" cy="32325"/>
          </a:xfrm>
          <a:prstGeom prst="rect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>
              <a:solidFill>
                <a:prstClr val="white"/>
              </a:solidFill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9890435" y="5149722"/>
            <a:ext cx="117465" cy="32325"/>
          </a:xfrm>
          <a:prstGeom prst="rect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>
              <a:solidFill>
                <a:prstClr val="white"/>
              </a:solidFill>
            </a:endParaRPr>
          </a:p>
        </p:txBody>
      </p:sp>
      <p:sp>
        <p:nvSpPr>
          <p:cNvPr id="146" name="文本框 145"/>
          <p:cNvSpPr txBox="1"/>
          <p:nvPr/>
        </p:nvSpPr>
        <p:spPr>
          <a:xfrm>
            <a:off x="5102350" y="129678"/>
            <a:ext cx="643953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40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多人跨平台同时办公</a:t>
            </a:r>
            <a:endParaRPr kumimoji="1" lang="zh-CN" altLang="en-US" sz="40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810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3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3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3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3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3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 animBg="1"/>
      <p:bldP spid="127" grpId="0" animBg="1"/>
      <p:bldP spid="128" grpId="0" animBg="1"/>
      <p:bldP spid="129" grpId="0" animBg="1"/>
      <p:bldP spid="134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044095" y="987521"/>
            <a:ext cx="8279775" cy="48233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98689" y="104083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smtClean="0">
                <a:solidFill>
                  <a:srgbClr val="04B8C6"/>
                </a:solidFill>
                <a:latin typeface="Microsoft YaHei" charset="0"/>
                <a:ea typeface="Microsoft YaHei" charset="0"/>
                <a:cs typeface="Microsoft YaHei" charset="0"/>
              </a:rPr>
              <a:t>讨论</a:t>
            </a:r>
            <a:endParaRPr kumimoji="1" lang="zh-CN" altLang="en-US" sz="3600" dirty="0">
              <a:solidFill>
                <a:srgbClr val="04B8C6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9205" y="3239260"/>
            <a:ext cx="779874" cy="78927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580483" y="2147730"/>
            <a:ext cx="99854" cy="2988000"/>
          </a:xfrm>
          <a:prstGeom prst="rect">
            <a:avLst/>
          </a:prstGeom>
          <a:solidFill>
            <a:srgbClr val="04B8C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grpSp>
        <p:nvGrpSpPr>
          <p:cNvPr id="18" name="组 17"/>
          <p:cNvGrpSpPr/>
          <p:nvPr/>
        </p:nvGrpSpPr>
        <p:grpSpPr>
          <a:xfrm>
            <a:off x="2853433" y="2153991"/>
            <a:ext cx="779874" cy="779874"/>
            <a:chOff x="6563032" y="1505490"/>
            <a:chExt cx="1532057" cy="1532057"/>
          </a:xfrm>
        </p:grpSpPr>
        <p:sp>
          <p:nvSpPr>
            <p:cNvPr id="19" name="矩形 18"/>
            <p:cNvSpPr/>
            <p:nvPr/>
          </p:nvSpPr>
          <p:spPr>
            <a:xfrm>
              <a:off x="6563032" y="1505490"/>
              <a:ext cx="1532057" cy="1532057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735619" y="1825617"/>
              <a:ext cx="1186882" cy="891801"/>
            </a:xfrm>
            <a:prstGeom prst="rect">
              <a:avLst/>
            </a:prstGeom>
          </p:spPr>
        </p:pic>
      </p:grpSp>
      <p:sp>
        <p:nvSpPr>
          <p:cNvPr id="22" name="文本框 21"/>
          <p:cNvSpPr txBox="1"/>
          <p:nvPr/>
        </p:nvSpPr>
        <p:spPr>
          <a:xfrm>
            <a:off x="3806403" y="2470020"/>
            <a:ext cx="2625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我能帮你做什么</a:t>
            </a:r>
            <a:r>
              <a:rPr kumimoji="1"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?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783380" y="2081446"/>
            <a:ext cx="262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小娜</a:t>
            </a:r>
            <a:endParaRPr lang="zh-CN" altLang="zh-CN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952767" y="3563945"/>
            <a:ext cx="4380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帮我打开“</a:t>
            </a:r>
            <a:r>
              <a:rPr kumimoji="1"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Office 2016</a:t>
            </a:r>
            <a:r>
              <a:rPr kumimoji="1"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1"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全新</a:t>
            </a:r>
            <a:r>
              <a:rPr kumimoji="1"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功能</a:t>
            </a:r>
            <a:r>
              <a:rPr kumimoji="1"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” 的介绍吧！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707626" y="3175371"/>
            <a:ext cx="262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Michelle</a:t>
            </a:r>
            <a:endParaRPr lang="zh-CN" altLang="zh-CN" dirty="0">
              <a:solidFill>
                <a:schemeClr val="tx1">
                  <a:lumMod val="75000"/>
                  <a:lumOff val="2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2853434" y="4304243"/>
            <a:ext cx="779874" cy="779874"/>
            <a:chOff x="6563032" y="1505490"/>
            <a:chExt cx="1532057" cy="1532057"/>
          </a:xfrm>
        </p:grpSpPr>
        <p:sp>
          <p:nvSpPr>
            <p:cNvPr id="27" name="矩形 26"/>
            <p:cNvSpPr/>
            <p:nvPr/>
          </p:nvSpPr>
          <p:spPr>
            <a:xfrm>
              <a:off x="6563032" y="1505490"/>
              <a:ext cx="1532057" cy="1532057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735619" y="1825617"/>
              <a:ext cx="1186882" cy="891801"/>
            </a:xfrm>
            <a:prstGeom prst="rect">
              <a:avLst/>
            </a:prstGeom>
          </p:spPr>
        </p:pic>
      </p:grpSp>
      <p:sp>
        <p:nvSpPr>
          <p:cNvPr id="29" name="文本框 28"/>
          <p:cNvSpPr txBox="1"/>
          <p:nvPr/>
        </p:nvSpPr>
        <p:spPr>
          <a:xfrm>
            <a:off x="3806404" y="4620272"/>
            <a:ext cx="2625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没问题！</a:t>
            </a:r>
            <a:endParaRPr kumimoji="1"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783381" y="4231698"/>
            <a:ext cx="262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小娜</a:t>
            </a:r>
            <a:endParaRPr lang="zh-CN" altLang="zh-CN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6045634" y="2566213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4" name="圆角矩形 43"/>
          <p:cNvSpPr/>
          <p:nvPr/>
        </p:nvSpPr>
        <p:spPr>
          <a:xfrm>
            <a:off x="6045634" y="3932187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圆角矩形 44"/>
          <p:cNvSpPr/>
          <p:nvPr/>
        </p:nvSpPr>
        <p:spPr>
          <a:xfrm rot="19800000">
            <a:off x="5677838" y="2673337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圆角矩形 45"/>
          <p:cNvSpPr/>
          <p:nvPr/>
        </p:nvSpPr>
        <p:spPr>
          <a:xfrm rot="18000000">
            <a:off x="5411962" y="2950770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圆角矩形 46"/>
          <p:cNvSpPr/>
          <p:nvPr/>
        </p:nvSpPr>
        <p:spPr>
          <a:xfrm rot="16200000">
            <a:off x="5323192" y="3323391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圆角矩形 47"/>
          <p:cNvSpPr/>
          <p:nvPr/>
        </p:nvSpPr>
        <p:spPr>
          <a:xfrm rot="1800000" flipV="1">
            <a:off x="5734073" y="3858518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圆角矩形 48"/>
          <p:cNvSpPr/>
          <p:nvPr/>
        </p:nvSpPr>
        <p:spPr>
          <a:xfrm rot="3600000" flipV="1">
            <a:off x="5506833" y="3626386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圆角矩形 49"/>
          <p:cNvSpPr/>
          <p:nvPr/>
        </p:nvSpPr>
        <p:spPr>
          <a:xfrm rot="1800000" flipH="1">
            <a:off x="6422946" y="2656067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圆角矩形 50"/>
          <p:cNvSpPr/>
          <p:nvPr/>
        </p:nvSpPr>
        <p:spPr>
          <a:xfrm rot="3600000" flipH="1">
            <a:off x="6698789" y="2934296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圆角矩形 51"/>
          <p:cNvSpPr/>
          <p:nvPr/>
        </p:nvSpPr>
        <p:spPr>
          <a:xfrm rot="5400000" flipH="1">
            <a:off x="6799707" y="3299379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圆角矩形 52"/>
          <p:cNvSpPr/>
          <p:nvPr/>
        </p:nvSpPr>
        <p:spPr>
          <a:xfrm rot="19800000" flipH="1" flipV="1">
            <a:off x="6371596" y="3861120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圆角矩形 53"/>
          <p:cNvSpPr/>
          <p:nvPr/>
        </p:nvSpPr>
        <p:spPr>
          <a:xfrm rot="18000000" flipH="1" flipV="1">
            <a:off x="6601169" y="3627976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7" name="圆角矩形 66"/>
          <p:cNvSpPr/>
          <p:nvPr/>
        </p:nvSpPr>
        <p:spPr>
          <a:xfrm>
            <a:off x="6045635" y="2563259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6045635" y="3929233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9" name="圆角矩形 68"/>
          <p:cNvSpPr/>
          <p:nvPr/>
        </p:nvSpPr>
        <p:spPr>
          <a:xfrm rot="19800000">
            <a:off x="5677839" y="2670383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0" name="圆角矩形 69"/>
          <p:cNvSpPr/>
          <p:nvPr/>
        </p:nvSpPr>
        <p:spPr>
          <a:xfrm rot="18000000">
            <a:off x="5411963" y="2947816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1" name="圆角矩形 70"/>
          <p:cNvSpPr/>
          <p:nvPr/>
        </p:nvSpPr>
        <p:spPr>
          <a:xfrm rot="16200000">
            <a:off x="5323193" y="3320437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2" name="圆角矩形 71"/>
          <p:cNvSpPr/>
          <p:nvPr/>
        </p:nvSpPr>
        <p:spPr>
          <a:xfrm rot="1800000" flipV="1">
            <a:off x="5734074" y="3855564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3" name="圆角矩形 72"/>
          <p:cNvSpPr/>
          <p:nvPr/>
        </p:nvSpPr>
        <p:spPr>
          <a:xfrm rot="3600000" flipV="1">
            <a:off x="5506834" y="3623432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4" name="圆角矩形 73"/>
          <p:cNvSpPr/>
          <p:nvPr/>
        </p:nvSpPr>
        <p:spPr>
          <a:xfrm rot="1800000" flipH="1">
            <a:off x="6422947" y="2653113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5" name="圆角矩形 74"/>
          <p:cNvSpPr/>
          <p:nvPr/>
        </p:nvSpPr>
        <p:spPr>
          <a:xfrm rot="3600000" flipH="1">
            <a:off x="6698790" y="2931342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6" name="圆角矩形 75"/>
          <p:cNvSpPr/>
          <p:nvPr/>
        </p:nvSpPr>
        <p:spPr>
          <a:xfrm rot="5400000" flipH="1">
            <a:off x="6799708" y="3296425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7" name="圆角矩形 76"/>
          <p:cNvSpPr/>
          <p:nvPr/>
        </p:nvSpPr>
        <p:spPr>
          <a:xfrm rot="19800000" flipH="1" flipV="1">
            <a:off x="6371597" y="3858166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8" name="圆角矩形 77"/>
          <p:cNvSpPr/>
          <p:nvPr/>
        </p:nvSpPr>
        <p:spPr>
          <a:xfrm rot="18000000" flipH="1" flipV="1">
            <a:off x="6601170" y="3625022"/>
            <a:ext cx="108000" cy="32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5" name="Voice+60+For+Jon_74sec 加长版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50850" y="540446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70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Tm="0">
        <p14:pan dir="u"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Wood Bonk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9" presetID="1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"/>
                            </p:stCondLst>
                            <p:childTnLst>
                              <p:par>
                                <p:cTn id="28" presetID="49" presetClass="entr" presetSubtype="0" de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4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400"/>
                            </p:stCondLst>
                            <p:childTnLst>
                              <p:par>
                                <p:cTn id="43" presetID="49" presetClass="entr" presetSubtype="0" de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9" presetID="1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6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8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8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2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1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14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1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6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2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24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28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28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grpId="1" nodeType="withEffect">
                                  <p:stCondLst>
                                    <p:cond delay="32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32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1" nodeType="withEffect">
                                  <p:stCondLst>
                                    <p:cond delay="3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36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1" nodeType="withEffect">
                                  <p:stCondLst>
                                    <p:cond delay="4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44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grpId="1" nodeType="withEffect">
                                  <p:stCondLst>
                                    <p:cond delay="48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grpId="1" nodeType="withEffect">
                                  <p:stCondLst>
                                    <p:cond delay="4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44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grpId="1" nodeType="withEffect">
                                  <p:stCondLst>
                                    <p:cond delay="48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48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xit" presetSubtype="0" fill="hold" grpId="1" nodeType="withEffect">
                                  <p:stCondLst>
                                    <p:cond delay="52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52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xit" presetSubtype="0" fill="hold" grpId="1" nodeType="withEffect">
                                  <p:stCondLst>
                                    <p:cond delay="5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56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xit" presetSubtype="0" fill="hold" grpId="1" nodeType="withEffect">
                                  <p:stCondLst>
                                    <p:cond delay="6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64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xit" presetSubtype="0" fill="hold" grpId="1" nodeType="withEffect">
                                  <p:stCondLst>
                                    <p:cond delay="68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grpId="0" nodeType="withEffect">
                                  <p:stCondLst>
                                    <p:cond delay="68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grpId="1" nodeType="withEffect">
                                  <p:stCondLst>
                                    <p:cond delay="72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grpId="0" nodeType="withEffect">
                                  <p:stCondLst>
                                    <p:cond delay="72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xit" presetSubtype="0" fill="hold" grpId="1" nodeType="withEffect">
                                  <p:stCondLst>
                                    <p:cond delay="76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grpId="0" nodeType="withEffect">
                                  <p:stCondLst>
                                    <p:cond delay="76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xit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xit" presetSubtype="0" fill="hold" grpId="1" nodeType="withEffect">
                                  <p:stCondLst>
                                    <p:cond delay="8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grpId="0" nodeType="withEffect">
                                  <p:stCondLst>
                                    <p:cond delay="84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grpId="1" nodeType="withEffect">
                                  <p:stCondLst>
                                    <p:cond delay="88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5980"/>
                            </p:stCondLst>
                            <p:childTnLst>
                              <p:par>
                                <p:cTn id="207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8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  <p:bldLst>
      <p:bldP spid="5" grpId="0"/>
      <p:bldP spid="8" grpId="0" animBg="1"/>
      <p:bldP spid="22" grpId="0"/>
      <p:bldP spid="23" grpId="0"/>
      <p:bldP spid="24" grpId="0"/>
      <p:bldP spid="25" grpId="0"/>
      <p:bldP spid="29" grpId="0"/>
      <p:bldP spid="30" grpId="0"/>
      <p:bldP spid="21" grpId="0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60251" y="3013502"/>
            <a:ext cx="54714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Produced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by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lang="en-US" altLang="zh-CN" sz="4800" dirty="0" err="1" smtClean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Office</a:t>
            </a:r>
            <a:r>
              <a:rPr lang="en-US" altLang="zh-CN" sz="4800" b="1" dirty="0" err="1" smtClean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PLUS</a:t>
            </a:r>
            <a:r>
              <a:rPr lang="en-US" altLang="zh-CN" sz="4800" dirty="0" err="1" smtClean="0">
                <a:solidFill>
                  <a:schemeClr val="bg1"/>
                </a:solidFill>
                <a:latin typeface="Segoe UI Light" charset="0"/>
                <a:ea typeface="Segoe UI Light" charset="0"/>
                <a:cs typeface="Segoe UI Light" charset="0"/>
              </a:rPr>
              <a:t>.cn</a:t>
            </a:r>
            <a:endParaRPr kumimoji="1" lang="zh-CN" altLang="en-US" sz="4800" dirty="0">
              <a:solidFill>
                <a:schemeClr val="bg1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088690" y="3028757"/>
            <a:ext cx="6527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O</a:t>
            </a:r>
            <a:endParaRPr lang="zh-CN" altLang="en-US" sz="4800" dirty="0"/>
          </a:p>
        </p:txBody>
      </p:sp>
      <p:sp>
        <p:nvSpPr>
          <p:cNvPr id="23" name="矩形 22"/>
          <p:cNvSpPr/>
          <p:nvPr/>
        </p:nvSpPr>
        <p:spPr>
          <a:xfrm>
            <a:off x="5552566" y="3024709"/>
            <a:ext cx="3545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f</a:t>
            </a:r>
            <a:endParaRPr lang="zh-CN" altLang="en-US" sz="4800" dirty="0"/>
          </a:p>
        </p:txBody>
      </p:sp>
      <p:sp>
        <p:nvSpPr>
          <p:cNvPr id="24" name="矩形 23"/>
          <p:cNvSpPr/>
          <p:nvPr/>
        </p:nvSpPr>
        <p:spPr>
          <a:xfrm>
            <a:off x="5720293" y="3028389"/>
            <a:ext cx="35458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f</a:t>
            </a:r>
            <a:endParaRPr lang="zh-CN" altLang="en-US" sz="4800" dirty="0"/>
          </a:p>
        </p:txBody>
      </p:sp>
      <p:sp>
        <p:nvSpPr>
          <p:cNvPr id="25" name="矩形 24"/>
          <p:cNvSpPr/>
          <p:nvPr/>
        </p:nvSpPr>
        <p:spPr>
          <a:xfrm>
            <a:off x="5895088" y="3027499"/>
            <a:ext cx="31130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i</a:t>
            </a:r>
            <a:endParaRPr lang="zh-CN" altLang="en-US" sz="4800" dirty="0"/>
          </a:p>
        </p:txBody>
      </p:sp>
      <p:sp>
        <p:nvSpPr>
          <p:cNvPr id="26" name="矩形 25"/>
          <p:cNvSpPr/>
          <p:nvPr/>
        </p:nvSpPr>
        <p:spPr>
          <a:xfrm>
            <a:off x="6025591" y="3020500"/>
            <a:ext cx="4571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c</a:t>
            </a:r>
            <a:endParaRPr lang="zh-CN" altLang="en-US" sz="4800" dirty="0"/>
          </a:p>
        </p:txBody>
      </p:sp>
      <p:sp>
        <p:nvSpPr>
          <p:cNvPr id="27" name="矩形 26"/>
          <p:cNvSpPr/>
          <p:nvPr/>
        </p:nvSpPr>
        <p:spPr>
          <a:xfrm>
            <a:off x="6290928" y="3021802"/>
            <a:ext cx="4956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e</a:t>
            </a:r>
            <a:endParaRPr lang="zh-CN" altLang="en-US" sz="4800" dirty="0"/>
          </a:p>
        </p:txBody>
      </p:sp>
      <p:sp>
        <p:nvSpPr>
          <p:cNvPr id="28" name="矩形 27"/>
          <p:cNvSpPr/>
          <p:nvPr/>
        </p:nvSpPr>
        <p:spPr>
          <a:xfrm>
            <a:off x="6590988" y="3030107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b="1" dirty="0" smtClean="0">
                <a:solidFill>
                  <a:srgbClr val="F15B35"/>
                </a:solidFill>
                <a:latin typeface="Segoe UI Light" charset="0"/>
                <a:ea typeface="Segoe UI Light" charset="0"/>
                <a:cs typeface="Segoe UI Light" charset="0"/>
              </a:rPr>
              <a:t>P</a:t>
            </a:r>
            <a:endParaRPr lang="zh-CN" altLang="en-US" sz="4800" b="1" dirty="0">
              <a:solidFill>
                <a:srgbClr val="F15B35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931702" y="3027498"/>
            <a:ext cx="4667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b="1" dirty="0" smtClean="0">
                <a:solidFill>
                  <a:srgbClr val="283B8F"/>
                </a:solidFill>
                <a:latin typeface="Segoe UI Light" charset="0"/>
                <a:ea typeface="Segoe UI Light" charset="0"/>
                <a:cs typeface="Segoe UI Light" charset="0"/>
              </a:rPr>
              <a:t>L</a:t>
            </a:r>
            <a:endParaRPr lang="zh-CN" altLang="en-US" sz="4800" b="1" dirty="0">
              <a:solidFill>
                <a:srgbClr val="283B8F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189540" y="3023994"/>
            <a:ext cx="5838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rgbClr val="179248"/>
                </a:solidFill>
                <a:latin typeface="Segoe UI Light" charset="0"/>
                <a:ea typeface="Segoe UI Light" charset="0"/>
                <a:cs typeface="Segoe UI Light" charset="0"/>
              </a:rPr>
              <a:t>U</a:t>
            </a:r>
            <a:endParaRPr lang="zh-CN" altLang="en-US" sz="4800" b="1" dirty="0">
              <a:solidFill>
                <a:srgbClr val="179248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583642" y="3027497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b="1" dirty="0" smtClean="0">
                <a:solidFill>
                  <a:srgbClr val="FBB04E"/>
                </a:solidFill>
                <a:latin typeface="Segoe UI Light" charset="0"/>
                <a:ea typeface="Segoe UI Light" charset="0"/>
                <a:cs typeface="Segoe UI Light" charset="0"/>
              </a:rPr>
              <a:t>S</a:t>
            </a:r>
            <a:endParaRPr lang="zh-CN" altLang="en-US" sz="4800" b="1" dirty="0">
              <a:solidFill>
                <a:srgbClr val="FBB04E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893881" y="3023955"/>
            <a:ext cx="32092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.</a:t>
            </a:r>
            <a:endParaRPr lang="zh-CN" altLang="en-US" sz="4800" dirty="0"/>
          </a:p>
        </p:txBody>
      </p:sp>
      <p:sp>
        <p:nvSpPr>
          <p:cNvPr id="34" name="矩形 33"/>
          <p:cNvSpPr/>
          <p:nvPr/>
        </p:nvSpPr>
        <p:spPr>
          <a:xfrm>
            <a:off x="8026765" y="3015883"/>
            <a:ext cx="4571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c</a:t>
            </a:r>
            <a:endParaRPr lang="zh-CN" altLang="en-US" sz="4800" dirty="0"/>
          </a:p>
        </p:txBody>
      </p:sp>
      <p:sp>
        <p:nvSpPr>
          <p:cNvPr id="35" name="矩形 34"/>
          <p:cNvSpPr/>
          <p:nvPr/>
        </p:nvSpPr>
        <p:spPr>
          <a:xfrm>
            <a:off x="8295903" y="3027496"/>
            <a:ext cx="5148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n</a:t>
            </a:r>
            <a:endParaRPr lang="zh-CN" altLang="en-US" sz="4800" dirty="0"/>
          </a:p>
        </p:txBody>
      </p:sp>
      <p:cxnSp>
        <p:nvCxnSpPr>
          <p:cNvPr id="36" name="直线连接符 35"/>
          <p:cNvCxnSpPr/>
          <p:nvPr/>
        </p:nvCxnSpPr>
        <p:spPr>
          <a:xfrm>
            <a:off x="5177195" y="3382700"/>
            <a:ext cx="0" cy="2880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连接符 36"/>
          <p:cNvCxnSpPr/>
          <p:nvPr/>
        </p:nvCxnSpPr>
        <p:spPr>
          <a:xfrm>
            <a:off x="5177195" y="3382700"/>
            <a:ext cx="0" cy="2880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连接符 37"/>
          <p:cNvCxnSpPr/>
          <p:nvPr/>
        </p:nvCxnSpPr>
        <p:spPr>
          <a:xfrm>
            <a:off x="5181290" y="3382700"/>
            <a:ext cx="0" cy="2880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1750" y="3532878"/>
            <a:ext cx="623241" cy="6232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834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Tm="0">
        <p14:flip dir="r"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50"/>
                            </p:stCondLst>
                            <p:childTnLst>
                              <p:par>
                                <p:cTn id="18" presetID="1" presetClass="exit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5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1" presetClass="exit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6" dur="7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7" dur="7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8" dur="7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200"/>
                            </p:stCondLst>
                            <p:childTnLst>
                              <p:par>
                                <p:cTn id="60" presetID="6" presetClass="emph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61" dur="100" fill="hold"/>
                                        <p:tgtEl>
                                          <p:spTgt spid="19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4" dur="10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3" grpId="0"/>
      <p:bldP spid="34" grpId="0"/>
      <p:bldP spid="3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299" cy="217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49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advTm="0">
        <p14:flythrough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-4.44444E-6 L 0 -2.17314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86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335" y="3011891"/>
            <a:ext cx="3087330" cy="83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6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1500">
        <p14:flip dir="r"/>
      </p:transition>
    </mc:Choice>
    <mc:Fallback xmlns="">
      <p:transition spd="slow" advTm="15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3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t="79823"/>
          <a:stretch/>
        </p:blipFill>
        <p:spPr>
          <a:xfrm>
            <a:off x="4403521" y="2848130"/>
            <a:ext cx="3384959" cy="75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">
        <p:fade/>
      </p:transition>
    </mc:Choice>
    <mc:Fallback xmlns="">
      <p:transition spd="med" advTm="15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5254" y="2986864"/>
            <a:ext cx="3141492" cy="884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66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1223" y="2850376"/>
            <a:ext cx="3629554" cy="115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12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Tm="1000">
        <p14:flythrough/>
      </p:transition>
    </mc:Choice>
    <mc:Fallback xmlns="">
      <p:transition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674504" y="3075057"/>
            <a:ext cx="48429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Office 2016</a:t>
            </a:r>
            <a:r>
              <a:rPr kumimoji="1" lang="zh-CN" alt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1" lang="zh-CN" alt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全新功能</a:t>
            </a:r>
            <a:endParaRPr kumimoji="1" lang="en-US" altLang="zh-CN" sz="4000" dirty="0" smtClean="0">
              <a:solidFill>
                <a:schemeClr val="tx1">
                  <a:lumMod val="85000"/>
                  <a:lumOff val="1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965673"/>
      </p:ext>
    </p:extLst>
  </p:cSld>
  <p:clrMapOvr>
    <a:masterClrMapping/>
  </p:clrMapOvr>
  <p:transition advTm="1000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4240" y="2870200"/>
            <a:ext cx="1117600" cy="1117600"/>
            <a:chOff x="314240" y="2870200"/>
            <a:chExt cx="1117600" cy="1117600"/>
          </a:xfrm>
        </p:grpSpPr>
        <p:sp>
          <p:nvSpPr>
            <p:cNvPr id="23" name="Freeform 9"/>
            <p:cNvSpPr>
              <a:spLocks/>
            </p:cNvSpPr>
            <p:nvPr/>
          </p:nvSpPr>
          <p:spPr bwMode="auto">
            <a:xfrm>
              <a:off x="974640" y="3022600"/>
              <a:ext cx="419100" cy="812800"/>
            </a:xfrm>
            <a:custGeom>
              <a:avLst/>
              <a:gdLst>
                <a:gd name="T0" fmla="*/ 0 w 264"/>
                <a:gd name="T1" fmla="*/ 56 h 512"/>
                <a:gd name="T2" fmla="*/ 208 w 264"/>
                <a:gd name="T3" fmla="*/ 56 h 512"/>
                <a:gd name="T4" fmla="*/ 208 w 264"/>
                <a:gd name="T5" fmla="*/ 88 h 512"/>
                <a:gd name="T6" fmla="*/ 0 w 264"/>
                <a:gd name="T7" fmla="*/ 88 h 512"/>
                <a:gd name="T8" fmla="*/ 0 w 264"/>
                <a:gd name="T9" fmla="*/ 128 h 512"/>
                <a:gd name="T10" fmla="*/ 208 w 264"/>
                <a:gd name="T11" fmla="*/ 128 h 512"/>
                <a:gd name="T12" fmla="*/ 208 w 264"/>
                <a:gd name="T13" fmla="*/ 160 h 512"/>
                <a:gd name="T14" fmla="*/ 0 w 264"/>
                <a:gd name="T15" fmla="*/ 160 h 512"/>
                <a:gd name="T16" fmla="*/ 0 w 264"/>
                <a:gd name="T17" fmla="*/ 200 h 512"/>
                <a:gd name="T18" fmla="*/ 208 w 264"/>
                <a:gd name="T19" fmla="*/ 200 h 512"/>
                <a:gd name="T20" fmla="*/ 208 w 264"/>
                <a:gd name="T21" fmla="*/ 232 h 512"/>
                <a:gd name="T22" fmla="*/ 0 w 264"/>
                <a:gd name="T23" fmla="*/ 232 h 512"/>
                <a:gd name="T24" fmla="*/ 0 w 264"/>
                <a:gd name="T25" fmla="*/ 272 h 512"/>
                <a:gd name="T26" fmla="*/ 208 w 264"/>
                <a:gd name="T27" fmla="*/ 272 h 512"/>
                <a:gd name="T28" fmla="*/ 208 w 264"/>
                <a:gd name="T29" fmla="*/ 304 h 512"/>
                <a:gd name="T30" fmla="*/ 0 w 264"/>
                <a:gd name="T31" fmla="*/ 304 h 512"/>
                <a:gd name="T32" fmla="*/ 0 w 264"/>
                <a:gd name="T33" fmla="*/ 344 h 512"/>
                <a:gd name="T34" fmla="*/ 208 w 264"/>
                <a:gd name="T35" fmla="*/ 344 h 512"/>
                <a:gd name="T36" fmla="*/ 208 w 264"/>
                <a:gd name="T37" fmla="*/ 376 h 512"/>
                <a:gd name="T38" fmla="*/ 0 w 264"/>
                <a:gd name="T39" fmla="*/ 376 h 512"/>
                <a:gd name="T40" fmla="*/ 0 w 264"/>
                <a:gd name="T41" fmla="*/ 416 h 512"/>
                <a:gd name="T42" fmla="*/ 208 w 264"/>
                <a:gd name="T43" fmla="*/ 416 h 512"/>
                <a:gd name="T44" fmla="*/ 208 w 264"/>
                <a:gd name="T45" fmla="*/ 448 h 512"/>
                <a:gd name="T46" fmla="*/ 0 w 264"/>
                <a:gd name="T47" fmla="*/ 448 h 512"/>
                <a:gd name="T48" fmla="*/ 0 w 264"/>
                <a:gd name="T49" fmla="*/ 512 h 512"/>
                <a:gd name="T50" fmla="*/ 264 w 264"/>
                <a:gd name="T51" fmla="*/ 512 h 512"/>
                <a:gd name="T52" fmla="*/ 264 w 264"/>
                <a:gd name="T53" fmla="*/ 0 h 512"/>
                <a:gd name="T54" fmla="*/ 0 w 264"/>
                <a:gd name="T55" fmla="*/ 0 h 512"/>
                <a:gd name="T56" fmla="*/ 0 w 264"/>
                <a:gd name="T57" fmla="*/ 56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4" h="512">
                  <a:moveTo>
                    <a:pt x="0" y="56"/>
                  </a:moveTo>
                  <a:lnTo>
                    <a:pt x="208" y="56"/>
                  </a:lnTo>
                  <a:lnTo>
                    <a:pt x="208" y="88"/>
                  </a:lnTo>
                  <a:lnTo>
                    <a:pt x="0" y="88"/>
                  </a:lnTo>
                  <a:lnTo>
                    <a:pt x="0" y="128"/>
                  </a:lnTo>
                  <a:lnTo>
                    <a:pt x="208" y="128"/>
                  </a:lnTo>
                  <a:lnTo>
                    <a:pt x="208" y="160"/>
                  </a:lnTo>
                  <a:lnTo>
                    <a:pt x="0" y="160"/>
                  </a:lnTo>
                  <a:lnTo>
                    <a:pt x="0" y="200"/>
                  </a:lnTo>
                  <a:lnTo>
                    <a:pt x="208" y="200"/>
                  </a:lnTo>
                  <a:lnTo>
                    <a:pt x="208" y="232"/>
                  </a:lnTo>
                  <a:lnTo>
                    <a:pt x="0" y="232"/>
                  </a:lnTo>
                  <a:lnTo>
                    <a:pt x="0" y="272"/>
                  </a:lnTo>
                  <a:lnTo>
                    <a:pt x="208" y="272"/>
                  </a:lnTo>
                  <a:lnTo>
                    <a:pt x="208" y="304"/>
                  </a:lnTo>
                  <a:lnTo>
                    <a:pt x="0" y="304"/>
                  </a:lnTo>
                  <a:lnTo>
                    <a:pt x="0" y="344"/>
                  </a:lnTo>
                  <a:lnTo>
                    <a:pt x="208" y="344"/>
                  </a:lnTo>
                  <a:lnTo>
                    <a:pt x="208" y="376"/>
                  </a:lnTo>
                  <a:lnTo>
                    <a:pt x="0" y="376"/>
                  </a:lnTo>
                  <a:lnTo>
                    <a:pt x="0" y="416"/>
                  </a:lnTo>
                  <a:lnTo>
                    <a:pt x="208" y="416"/>
                  </a:lnTo>
                  <a:lnTo>
                    <a:pt x="208" y="448"/>
                  </a:lnTo>
                  <a:lnTo>
                    <a:pt x="0" y="448"/>
                  </a:lnTo>
                  <a:lnTo>
                    <a:pt x="0" y="512"/>
                  </a:lnTo>
                  <a:lnTo>
                    <a:pt x="264" y="512"/>
                  </a:lnTo>
                  <a:lnTo>
                    <a:pt x="264" y="0"/>
                  </a:lnTo>
                  <a:lnTo>
                    <a:pt x="0" y="0"/>
                  </a:lnTo>
                  <a:lnTo>
                    <a:pt x="0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0"/>
            <p:cNvSpPr>
              <a:spLocks noEditPoints="1"/>
            </p:cNvSpPr>
            <p:nvPr/>
          </p:nvSpPr>
          <p:spPr bwMode="auto">
            <a:xfrm>
              <a:off x="314240" y="2870200"/>
              <a:ext cx="1117600" cy="1117600"/>
            </a:xfrm>
            <a:custGeom>
              <a:avLst/>
              <a:gdLst>
                <a:gd name="T0" fmla="*/ 416 w 704"/>
                <a:gd name="T1" fmla="*/ 72 h 704"/>
                <a:gd name="T2" fmla="*/ 0 w 704"/>
                <a:gd name="T3" fmla="*/ 72 h 704"/>
                <a:gd name="T4" fmla="*/ 416 w 704"/>
                <a:gd name="T5" fmla="*/ 704 h 704"/>
                <a:gd name="T6" fmla="*/ 680 w 704"/>
                <a:gd name="T7" fmla="*/ 632 h 704"/>
                <a:gd name="T8" fmla="*/ 690 w 704"/>
                <a:gd name="T9" fmla="*/ 630 h 704"/>
                <a:gd name="T10" fmla="*/ 702 w 704"/>
                <a:gd name="T11" fmla="*/ 618 h 704"/>
                <a:gd name="T12" fmla="*/ 704 w 704"/>
                <a:gd name="T13" fmla="*/ 96 h 704"/>
                <a:gd name="T14" fmla="*/ 702 w 704"/>
                <a:gd name="T15" fmla="*/ 86 h 704"/>
                <a:gd name="T16" fmla="*/ 690 w 704"/>
                <a:gd name="T17" fmla="*/ 74 h 704"/>
                <a:gd name="T18" fmla="*/ 680 w 704"/>
                <a:gd name="T19" fmla="*/ 72 h 704"/>
                <a:gd name="T20" fmla="*/ 218 w 704"/>
                <a:gd name="T21" fmla="*/ 460 h 704"/>
                <a:gd name="T22" fmla="*/ 188 w 704"/>
                <a:gd name="T23" fmla="*/ 316 h 704"/>
                <a:gd name="T24" fmla="*/ 186 w 704"/>
                <a:gd name="T25" fmla="*/ 312 h 704"/>
                <a:gd name="T26" fmla="*/ 186 w 704"/>
                <a:gd name="T27" fmla="*/ 306 h 704"/>
                <a:gd name="T28" fmla="*/ 186 w 704"/>
                <a:gd name="T29" fmla="*/ 298 h 704"/>
                <a:gd name="T30" fmla="*/ 184 w 704"/>
                <a:gd name="T31" fmla="*/ 292 h 704"/>
                <a:gd name="T32" fmla="*/ 184 w 704"/>
                <a:gd name="T33" fmla="*/ 300 h 704"/>
                <a:gd name="T34" fmla="*/ 184 w 704"/>
                <a:gd name="T35" fmla="*/ 306 h 704"/>
                <a:gd name="T36" fmla="*/ 182 w 704"/>
                <a:gd name="T37" fmla="*/ 312 h 704"/>
                <a:gd name="T38" fmla="*/ 182 w 704"/>
                <a:gd name="T39" fmla="*/ 316 h 704"/>
                <a:gd name="T40" fmla="*/ 108 w 704"/>
                <a:gd name="T41" fmla="*/ 454 h 704"/>
                <a:gd name="T42" fmla="*/ 106 w 704"/>
                <a:gd name="T43" fmla="*/ 242 h 704"/>
                <a:gd name="T44" fmla="*/ 130 w 704"/>
                <a:gd name="T45" fmla="*/ 384 h 704"/>
                <a:gd name="T46" fmla="*/ 130 w 704"/>
                <a:gd name="T47" fmla="*/ 388 h 704"/>
                <a:gd name="T48" fmla="*/ 130 w 704"/>
                <a:gd name="T49" fmla="*/ 394 h 704"/>
                <a:gd name="T50" fmla="*/ 130 w 704"/>
                <a:gd name="T51" fmla="*/ 400 h 704"/>
                <a:gd name="T52" fmla="*/ 132 w 704"/>
                <a:gd name="T53" fmla="*/ 408 h 704"/>
                <a:gd name="T54" fmla="*/ 132 w 704"/>
                <a:gd name="T55" fmla="*/ 402 h 704"/>
                <a:gd name="T56" fmla="*/ 134 w 704"/>
                <a:gd name="T57" fmla="*/ 396 h 704"/>
                <a:gd name="T58" fmla="*/ 134 w 704"/>
                <a:gd name="T59" fmla="*/ 390 h 704"/>
                <a:gd name="T60" fmla="*/ 136 w 704"/>
                <a:gd name="T61" fmla="*/ 384 h 704"/>
                <a:gd name="T62" fmla="*/ 208 w 704"/>
                <a:gd name="T63" fmla="*/ 236 h 704"/>
                <a:gd name="T64" fmla="*/ 240 w 704"/>
                <a:gd name="T65" fmla="*/ 388 h 704"/>
                <a:gd name="T66" fmla="*/ 240 w 704"/>
                <a:gd name="T67" fmla="*/ 392 h 704"/>
                <a:gd name="T68" fmla="*/ 240 w 704"/>
                <a:gd name="T69" fmla="*/ 398 h 704"/>
                <a:gd name="T70" fmla="*/ 242 w 704"/>
                <a:gd name="T71" fmla="*/ 404 h 704"/>
                <a:gd name="T72" fmla="*/ 242 w 704"/>
                <a:gd name="T73" fmla="*/ 412 h 704"/>
                <a:gd name="T74" fmla="*/ 244 w 704"/>
                <a:gd name="T75" fmla="*/ 406 h 704"/>
                <a:gd name="T76" fmla="*/ 244 w 704"/>
                <a:gd name="T77" fmla="*/ 398 h 704"/>
                <a:gd name="T78" fmla="*/ 244 w 704"/>
                <a:gd name="T79" fmla="*/ 392 h 704"/>
                <a:gd name="T80" fmla="*/ 246 w 704"/>
                <a:gd name="T81" fmla="*/ 386 h 704"/>
                <a:gd name="T82" fmla="*/ 318 w 704"/>
                <a:gd name="T83" fmla="*/ 230 h 704"/>
                <a:gd name="T84" fmla="*/ 680 w 704"/>
                <a:gd name="T85" fmla="*/ 608 h 704"/>
                <a:gd name="T86" fmla="*/ 416 w 704"/>
                <a:gd name="T87" fmla="*/ 544 h 704"/>
                <a:gd name="T88" fmla="*/ 624 w 704"/>
                <a:gd name="T89" fmla="*/ 512 h 704"/>
                <a:gd name="T90" fmla="*/ 416 w 704"/>
                <a:gd name="T91" fmla="*/ 472 h 704"/>
                <a:gd name="T92" fmla="*/ 624 w 704"/>
                <a:gd name="T93" fmla="*/ 440 h 704"/>
                <a:gd name="T94" fmla="*/ 416 w 704"/>
                <a:gd name="T95" fmla="*/ 400 h 704"/>
                <a:gd name="T96" fmla="*/ 624 w 704"/>
                <a:gd name="T97" fmla="*/ 368 h 704"/>
                <a:gd name="T98" fmla="*/ 416 w 704"/>
                <a:gd name="T99" fmla="*/ 328 h 704"/>
                <a:gd name="T100" fmla="*/ 624 w 704"/>
                <a:gd name="T101" fmla="*/ 296 h 704"/>
                <a:gd name="T102" fmla="*/ 416 w 704"/>
                <a:gd name="T103" fmla="*/ 256 h 704"/>
                <a:gd name="T104" fmla="*/ 624 w 704"/>
                <a:gd name="T105" fmla="*/ 224 h 704"/>
                <a:gd name="T106" fmla="*/ 416 w 704"/>
                <a:gd name="T107" fmla="*/ 184 h 704"/>
                <a:gd name="T108" fmla="*/ 624 w 704"/>
                <a:gd name="T109" fmla="*/ 152 h 704"/>
                <a:gd name="T110" fmla="*/ 416 w 704"/>
                <a:gd name="T111" fmla="*/ 96 h 704"/>
                <a:gd name="T112" fmla="*/ 680 w 704"/>
                <a:gd name="T113" fmla="*/ 608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4" h="704">
                  <a:moveTo>
                    <a:pt x="680" y="72"/>
                  </a:moveTo>
                  <a:lnTo>
                    <a:pt x="416" y="72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32"/>
                  </a:lnTo>
                  <a:lnTo>
                    <a:pt x="680" y="632"/>
                  </a:lnTo>
                  <a:lnTo>
                    <a:pt x="680" y="632"/>
                  </a:lnTo>
                  <a:lnTo>
                    <a:pt x="690" y="630"/>
                  </a:lnTo>
                  <a:lnTo>
                    <a:pt x="696" y="624"/>
                  </a:lnTo>
                  <a:lnTo>
                    <a:pt x="702" y="618"/>
                  </a:lnTo>
                  <a:lnTo>
                    <a:pt x="704" y="608"/>
                  </a:lnTo>
                  <a:lnTo>
                    <a:pt x="704" y="96"/>
                  </a:lnTo>
                  <a:lnTo>
                    <a:pt x="704" y="96"/>
                  </a:lnTo>
                  <a:lnTo>
                    <a:pt x="702" y="86"/>
                  </a:lnTo>
                  <a:lnTo>
                    <a:pt x="696" y="80"/>
                  </a:lnTo>
                  <a:lnTo>
                    <a:pt x="690" y="74"/>
                  </a:lnTo>
                  <a:lnTo>
                    <a:pt x="680" y="72"/>
                  </a:lnTo>
                  <a:lnTo>
                    <a:pt x="680" y="72"/>
                  </a:lnTo>
                  <a:close/>
                  <a:moveTo>
                    <a:pt x="264" y="464"/>
                  </a:moveTo>
                  <a:lnTo>
                    <a:pt x="218" y="460"/>
                  </a:lnTo>
                  <a:lnTo>
                    <a:pt x="188" y="316"/>
                  </a:lnTo>
                  <a:lnTo>
                    <a:pt x="188" y="316"/>
                  </a:lnTo>
                  <a:lnTo>
                    <a:pt x="186" y="312"/>
                  </a:lnTo>
                  <a:lnTo>
                    <a:pt x="186" y="312"/>
                  </a:lnTo>
                  <a:lnTo>
                    <a:pt x="186" y="306"/>
                  </a:lnTo>
                  <a:lnTo>
                    <a:pt x="186" y="306"/>
                  </a:lnTo>
                  <a:lnTo>
                    <a:pt x="186" y="298"/>
                  </a:lnTo>
                  <a:lnTo>
                    <a:pt x="186" y="298"/>
                  </a:lnTo>
                  <a:lnTo>
                    <a:pt x="186" y="292"/>
                  </a:lnTo>
                  <a:lnTo>
                    <a:pt x="184" y="292"/>
                  </a:lnTo>
                  <a:lnTo>
                    <a:pt x="184" y="292"/>
                  </a:lnTo>
                  <a:lnTo>
                    <a:pt x="184" y="300"/>
                  </a:lnTo>
                  <a:lnTo>
                    <a:pt x="184" y="300"/>
                  </a:lnTo>
                  <a:lnTo>
                    <a:pt x="184" y="306"/>
                  </a:lnTo>
                  <a:lnTo>
                    <a:pt x="184" y="306"/>
                  </a:lnTo>
                  <a:lnTo>
                    <a:pt x="182" y="312"/>
                  </a:lnTo>
                  <a:lnTo>
                    <a:pt x="182" y="312"/>
                  </a:lnTo>
                  <a:lnTo>
                    <a:pt x="182" y="316"/>
                  </a:lnTo>
                  <a:lnTo>
                    <a:pt x="152" y="456"/>
                  </a:lnTo>
                  <a:lnTo>
                    <a:pt x="108" y="454"/>
                  </a:lnTo>
                  <a:lnTo>
                    <a:pt x="68" y="244"/>
                  </a:lnTo>
                  <a:lnTo>
                    <a:pt x="106" y="242"/>
                  </a:lnTo>
                  <a:lnTo>
                    <a:pt x="130" y="384"/>
                  </a:lnTo>
                  <a:lnTo>
                    <a:pt x="130" y="384"/>
                  </a:lnTo>
                  <a:lnTo>
                    <a:pt x="130" y="388"/>
                  </a:lnTo>
                  <a:lnTo>
                    <a:pt x="130" y="388"/>
                  </a:lnTo>
                  <a:lnTo>
                    <a:pt x="130" y="394"/>
                  </a:lnTo>
                  <a:lnTo>
                    <a:pt x="130" y="394"/>
                  </a:lnTo>
                  <a:lnTo>
                    <a:pt x="130" y="400"/>
                  </a:lnTo>
                  <a:lnTo>
                    <a:pt x="130" y="400"/>
                  </a:lnTo>
                  <a:lnTo>
                    <a:pt x="132" y="408"/>
                  </a:lnTo>
                  <a:lnTo>
                    <a:pt x="132" y="408"/>
                  </a:lnTo>
                  <a:lnTo>
                    <a:pt x="132" y="408"/>
                  </a:lnTo>
                  <a:lnTo>
                    <a:pt x="132" y="402"/>
                  </a:lnTo>
                  <a:lnTo>
                    <a:pt x="132" y="402"/>
                  </a:lnTo>
                  <a:lnTo>
                    <a:pt x="134" y="396"/>
                  </a:lnTo>
                  <a:lnTo>
                    <a:pt x="134" y="396"/>
                  </a:lnTo>
                  <a:lnTo>
                    <a:pt x="134" y="390"/>
                  </a:lnTo>
                  <a:lnTo>
                    <a:pt x="134" y="390"/>
                  </a:lnTo>
                  <a:lnTo>
                    <a:pt x="136" y="384"/>
                  </a:lnTo>
                  <a:lnTo>
                    <a:pt x="166" y="238"/>
                  </a:lnTo>
                  <a:lnTo>
                    <a:pt x="208" y="236"/>
                  </a:lnTo>
                  <a:lnTo>
                    <a:pt x="240" y="388"/>
                  </a:lnTo>
                  <a:lnTo>
                    <a:pt x="240" y="388"/>
                  </a:lnTo>
                  <a:lnTo>
                    <a:pt x="240" y="392"/>
                  </a:lnTo>
                  <a:lnTo>
                    <a:pt x="240" y="392"/>
                  </a:lnTo>
                  <a:lnTo>
                    <a:pt x="240" y="398"/>
                  </a:lnTo>
                  <a:lnTo>
                    <a:pt x="240" y="398"/>
                  </a:lnTo>
                  <a:lnTo>
                    <a:pt x="242" y="404"/>
                  </a:lnTo>
                  <a:lnTo>
                    <a:pt x="242" y="404"/>
                  </a:lnTo>
                  <a:lnTo>
                    <a:pt x="242" y="412"/>
                  </a:lnTo>
                  <a:lnTo>
                    <a:pt x="242" y="412"/>
                  </a:lnTo>
                  <a:lnTo>
                    <a:pt x="242" y="412"/>
                  </a:lnTo>
                  <a:lnTo>
                    <a:pt x="244" y="406"/>
                  </a:lnTo>
                  <a:lnTo>
                    <a:pt x="244" y="406"/>
                  </a:lnTo>
                  <a:lnTo>
                    <a:pt x="244" y="398"/>
                  </a:lnTo>
                  <a:lnTo>
                    <a:pt x="244" y="398"/>
                  </a:lnTo>
                  <a:lnTo>
                    <a:pt x="244" y="392"/>
                  </a:lnTo>
                  <a:lnTo>
                    <a:pt x="244" y="392"/>
                  </a:lnTo>
                  <a:lnTo>
                    <a:pt x="246" y="386"/>
                  </a:lnTo>
                  <a:lnTo>
                    <a:pt x="272" y="232"/>
                  </a:lnTo>
                  <a:lnTo>
                    <a:pt x="318" y="230"/>
                  </a:lnTo>
                  <a:lnTo>
                    <a:pt x="264" y="464"/>
                  </a:lnTo>
                  <a:close/>
                  <a:moveTo>
                    <a:pt x="680" y="608"/>
                  </a:moveTo>
                  <a:lnTo>
                    <a:pt x="416" y="608"/>
                  </a:lnTo>
                  <a:lnTo>
                    <a:pt x="416" y="544"/>
                  </a:lnTo>
                  <a:lnTo>
                    <a:pt x="624" y="544"/>
                  </a:lnTo>
                  <a:lnTo>
                    <a:pt x="624" y="512"/>
                  </a:lnTo>
                  <a:lnTo>
                    <a:pt x="416" y="512"/>
                  </a:lnTo>
                  <a:lnTo>
                    <a:pt x="416" y="472"/>
                  </a:lnTo>
                  <a:lnTo>
                    <a:pt x="624" y="472"/>
                  </a:lnTo>
                  <a:lnTo>
                    <a:pt x="624" y="440"/>
                  </a:lnTo>
                  <a:lnTo>
                    <a:pt x="416" y="440"/>
                  </a:lnTo>
                  <a:lnTo>
                    <a:pt x="416" y="400"/>
                  </a:lnTo>
                  <a:lnTo>
                    <a:pt x="624" y="400"/>
                  </a:lnTo>
                  <a:lnTo>
                    <a:pt x="624" y="368"/>
                  </a:lnTo>
                  <a:lnTo>
                    <a:pt x="416" y="368"/>
                  </a:lnTo>
                  <a:lnTo>
                    <a:pt x="416" y="328"/>
                  </a:lnTo>
                  <a:lnTo>
                    <a:pt x="624" y="328"/>
                  </a:lnTo>
                  <a:lnTo>
                    <a:pt x="624" y="296"/>
                  </a:lnTo>
                  <a:lnTo>
                    <a:pt x="416" y="296"/>
                  </a:lnTo>
                  <a:lnTo>
                    <a:pt x="416" y="256"/>
                  </a:lnTo>
                  <a:lnTo>
                    <a:pt x="624" y="256"/>
                  </a:lnTo>
                  <a:lnTo>
                    <a:pt x="624" y="224"/>
                  </a:lnTo>
                  <a:lnTo>
                    <a:pt x="416" y="224"/>
                  </a:lnTo>
                  <a:lnTo>
                    <a:pt x="416" y="184"/>
                  </a:lnTo>
                  <a:lnTo>
                    <a:pt x="624" y="184"/>
                  </a:lnTo>
                  <a:lnTo>
                    <a:pt x="624" y="152"/>
                  </a:lnTo>
                  <a:lnTo>
                    <a:pt x="416" y="152"/>
                  </a:lnTo>
                  <a:lnTo>
                    <a:pt x="416" y="96"/>
                  </a:lnTo>
                  <a:lnTo>
                    <a:pt x="680" y="96"/>
                  </a:lnTo>
                  <a:lnTo>
                    <a:pt x="680" y="608"/>
                  </a:lnTo>
                  <a:close/>
                </a:path>
              </a:pathLst>
            </a:custGeom>
            <a:solidFill>
              <a:srgbClr val="2A32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1"/>
            <p:cNvSpPr>
              <a:spLocks/>
            </p:cNvSpPr>
            <p:nvPr/>
          </p:nvSpPr>
          <p:spPr bwMode="auto">
            <a:xfrm>
              <a:off x="422190" y="3235325"/>
              <a:ext cx="396875" cy="371475"/>
            </a:xfrm>
            <a:custGeom>
              <a:avLst/>
              <a:gdLst>
                <a:gd name="T0" fmla="*/ 178 w 250"/>
                <a:gd name="T1" fmla="*/ 156 h 234"/>
                <a:gd name="T2" fmla="*/ 176 w 250"/>
                <a:gd name="T3" fmla="*/ 162 h 234"/>
                <a:gd name="T4" fmla="*/ 176 w 250"/>
                <a:gd name="T5" fmla="*/ 168 h 234"/>
                <a:gd name="T6" fmla="*/ 176 w 250"/>
                <a:gd name="T7" fmla="*/ 176 h 234"/>
                <a:gd name="T8" fmla="*/ 174 w 250"/>
                <a:gd name="T9" fmla="*/ 182 h 234"/>
                <a:gd name="T10" fmla="*/ 174 w 250"/>
                <a:gd name="T11" fmla="*/ 174 h 234"/>
                <a:gd name="T12" fmla="*/ 172 w 250"/>
                <a:gd name="T13" fmla="*/ 168 h 234"/>
                <a:gd name="T14" fmla="*/ 172 w 250"/>
                <a:gd name="T15" fmla="*/ 162 h 234"/>
                <a:gd name="T16" fmla="*/ 172 w 250"/>
                <a:gd name="T17" fmla="*/ 158 h 234"/>
                <a:gd name="T18" fmla="*/ 98 w 250"/>
                <a:gd name="T19" fmla="*/ 8 h 234"/>
                <a:gd name="T20" fmla="*/ 68 w 250"/>
                <a:gd name="T21" fmla="*/ 154 h 234"/>
                <a:gd name="T22" fmla="*/ 66 w 250"/>
                <a:gd name="T23" fmla="*/ 160 h 234"/>
                <a:gd name="T24" fmla="*/ 66 w 250"/>
                <a:gd name="T25" fmla="*/ 166 h 234"/>
                <a:gd name="T26" fmla="*/ 64 w 250"/>
                <a:gd name="T27" fmla="*/ 172 h 234"/>
                <a:gd name="T28" fmla="*/ 64 w 250"/>
                <a:gd name="T29" fmla="*/ 178 h 234"/>
                <a:gd name="T30" fmla="*/ 62 w 250"/>
                <a:gd name="T31" fmla="*/ 170 h 234"/>
                <a:gd name="T32" fmla="*/ 62 w 250"/>
                <a:gd name="T33" fmla="*/ 164 h 234"/>
                <a:gd name="T34" fmla="*/ 62 w 250"/>
                <a:gd name="T35" fmla="*/ 158 h 234"/>
                <a:gd name="T36" fmla="*/ 62 w 250"/>
                <a:gd name="T37" fmla="*/ 154 h 234"/>
                <a:gd name="T38" fmla="*/ 0 w 250"/>
                <a:gd name="T39" fmla="*/ 14 h 234"/>
                <a:gd name="T40" fmla="*/ 84 w 250"/>
                <a:gd name="T41" fmla="*/ 226 h 234"/>
                <a:gd name="T42" fmla="*/ 114 w 250"/>
                <a:gd name="T43" fmla="*/ 86 h 234"/>
                <a:gd name="T44" fmla="*/ 114 w 250"/>
                <a:gd name="T45" fmla="*/ 82 h 234"/>
                <a:gd name="T46" fmla="*/ 116 w 250"/>
                <a:gd name="T47" fmla="*/ 76 h 234"/>
                <a:gd name="T48" fmla="*/ 116 w 250"/>
                <a:gd name="T49" fmla="*/ 70 h 234"/>
                <a:gd name="T50" fmla="*/ 118 w 250"/>
                <a:gd name="T51" fmla="*/ 62 h 234"/>
                <a:gd name="T52" fmla="*/ 118 w 250"/>
                <a:gd name="T53" fmla="*/ 68 h 234"/>
                <a:gd name="T54" fmla="*/ 118 w 250"/>
                <a:gd name="T55" fmla="*/ 76 h 234"/>
                <a:gd name="T56" fmla="*/ 118 w 250"/>
                <a:gd name="T57" fmla="*/ 82 h 234"/>
                <a:gd name="T58" fmla="*/ 120 w 250"/>
                <a:gd name="T59" fmla="*/ 86 h 234"/>
                <a:gd name="T60" fmla="*/ 196 w 250"/>
                <a:gd name="T61" fmla="*/ 234 h 234"/>
                <a:gd name="T62" fmla="*/ 204 w 250"/>
                <a:gd name="T63" fmla="*/ 2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50" h="234">
                  <a:moveTo>
                    <a:pt x="178" y="156"/>
                  </a:moveTo>
                  <a:lnTo>
                    <a:pt x="178" y="156"/>
                  </a:lnTo>
                  <a:lnTo>
                    <a:pt x="176" y="162"/>
                  </a:lnTo>
                  <a:lnTo>
                    <a:pt x="176" y="162"/>
                  </a:lnTo>
                  <a:lnTo>
                    <a:pt x="176" y="168"/>
                  </a:lnTo>
                  <a:lnTo>
                    <a:pt x="176" y="168"/>
                  </a:lnTo>
                  <a:lnTo>
                    <a:pt x="176" y="176"/>
                  </a:lnTo>
                  <a:lnTo>
                    <a:pt x="176" y="176"/>
                  </a:lnTo>
                  <a:lnTo>
                    <a:pt x="174" y="182"/>
                  </a:lnTo>
                  <a:lnTo>
                    <a:pt x="174" y="182"/>
                  </a:lnTo>
                  <a:lnTo>
                    <a:pt x="174" y="18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72" y="168"/>
                  </a:lnTo>
                  <a:lnTo>
                    <a:pt x="172" y="168"/>
                  </a:lnTo>
                  <a:lnTo>
                    <a:pt x="172" y="162"/>
                  </a:lnTo>
                  <a:lnTo>
                    <a:pt x="172" y="162"/>
                  </a:lnTo>
                  <a:lnTo>
                    <a:pt x="172" y="158"/>
                  </a:lnTo>
                  <a:lnTo>
                    <a:pt x="140" y="6"/>
                  </a:lnTo>
                  <a:lnTo>
                    <a:pt x="98" y="8"/>
                  </a:lnTo>
                  <a:lnTo>
                    <a:pt x="68" y="154"/>
                  </a:lnTo>
                  <a:lnTo>
                    <a:pt x="68" y="154"/>
                  </a:lnTo>
                  <a:lnTo>
                    <a:pt x="66" y="160"/>
                  </a:lnTo>
                  <a:lnTo>
                    <a:pt x="66" y="160"/>
                  </a:lnTo>
                  <a:lnTo>
                    <a:pt x="66" y="166"/>
                  </a:lnTo>
                  <a:lnTo>
                    <a:pt x="66" y="166"/>
                  </a:lnTo>
                  <a:lnTo>
                    <a:pt x="64" y="172"/>
                  </a:lnTo>
                  <a:lnTo>
                    <a:pt x="64" y="172"/>
                  </a:lnTo>
                  <a:lnTo>
                    <a:pt x="64" y="178"/>
                  </a:lnTo>
                  <a:lnTo>
                    <a:pt x="64" y="178"/>
                  </a:lnTo>
                  <a:lnTo>
                    <a:pt x="64" y="178"/>
                  </a:lnTo>
                  <a:lnTo>
                    <a:pt x="62" y="170"/>
                  </a:lnTo>
                  <a:lnTo>
                    <a:pt x="62" y="170"/>
                  </a:lnTo>
                  <a:lnTo>
                    <a:pt x="62" y="164"/>
                  </a:lnTo>
                  <a:lnTo>
                    <a:pt x="62" y="164"/>
                  </a:lnTo>
                  <a:lnTo>
                    <a:pt x="62" y="158"/>
                  </a:lnTo>
                  <a:lnTo>
                    <a:pt x="62" y="158"/>
                  </a:lnTo>
                  <a:lnTo>
                    <a:pt x="62" y="154"/>
                  </a:lnTo>
                  <a:lnTo>
                    <a:pt x="38" y="12"/>
                  </a:lnTo>
                  <a:lnTo>
                    <a:pt x="0" y="14"/>
                  </a:lnTo>
                  <a:lnTo>
                    <a:pt x="40" y="224"/>
                  </a:lnTo>
                  <a:lnTo>
                    <a:pt x="84" y="226"/>
                  </a:lnTo>
                  <a:lnTo>
                    <a:pt x="114" y="86"/>
                  </a:lnTo>
                  <a:lnTo>
                    <a:pt x="114" y="86"/>
                  </a:lnTo>
                  <a:lnTo>
                    <a:pt x="114" y="82"/>
                  </a:lnTo>
                  <a:lnTo>
                    <a:pt x="114" y="82"/>
                  </a:lnTo>
                  <a:lnTo>
                    <a:pt x="116" y="76"/>
                  </a:lnTo>
                  <a:lnTo>
                    <a:pt x="116" y="76"/>
                  </a:lnTo>
                  <a:lnTo>
                    <a:pt x="116" y="70"/>
                  </a:lnTo>
                  <a:lnTo>
                    <a:pt x="116" y="70"/>
                  </a:lnTo>
                  <a:lnTo>
                    <a:pt x="116" y="62"/>
                  </a:lnTo>
                  <a:lnTo>
                    <a:pt x="118" y="62"/>
                  </a:lnTo>
                  <a:lnTo>
                    <a:pt x="118" y="62"/>
                  </a:lnTo>
                  <a:lnTo>
                    <a:pt x="118" y="68"/>
                  </a:lnTo>
                  <a:lnTo>
                    <a:pt x="118" y="68"/>
                  </a:lnTo>
                  <a:lnTo>
                    <a:pt x="118" y="76"/>
                  </a:lnTo>
                  <a:lnTo>
                    <a:pt x="118" y="76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0" y="86"/>
                  </a:lnTo>
                  <a:lnTo>
                    <a:pt x="150" y="230"/>
                  </a:lnTo>
                  <a:lnTo>
                    <a:pt x="196" y="234"/>
                  </a:lnTo>
                  <a:lnTo>
                    <a:pt x="250" y="0"/>
                  </a:lnTo>
                  <a:lnTo>
                    <a:pt x="204" y="2"/>
                  </a:lnTo>
                  <a:lnTo>
                    <a:pt x="178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797800" y="2870200"/>
            <a:ext cx="1114425" cy="1117600"/>
            <a:chOff x="3797800" y="2870200"/>
            <a:chExt cx="1114425" cy="1117600"/>
          </a:xfrm>
        </p:grpSpPr>
        <p:sp>
          <p:nvSpPr>
            <p:cNvPr id="51" name="Freeform 41"/>
            <p:cNvSpPr>
              <a:spLocks noEditPoints="1"/>
            </p:cNvSpPr>
            <p:nvPr/>
          </p:nvSpPr>
          <p:spPr bwMode="auto">
            <a:xfrm>
              <a:off x="4458200" y="3035300"/>
              <a:ext cx="415925" cy="774700"/>
            </a:xfrm>
            <a:custGeom>
              <a:avLst/>
              <a:gdLst>
                <a:gd name="T0" fmla="*/ 0 w 262"/>
                <a:gd name="T1" fmla="*/ 80 h 488"/>
                <a:gd name="T2" fmla="*/ 0 w 262"/>
                <a:gd name="T3" fmla="*/ 80 h 488"/>
                <a:gd name="T4" fmla="*/ 18 w 262"/>
                <a:gd name="T5" fmla="*/ 74 h 488"/>
                <a:gd name="T6" fmla="*/ 38 w 262"/>
                <a:gd name="T7" fmla="*/ 72 h 488"/>
                <a:gd name="T8" fmla="*/ 38 w 262"/>
                <a:gd name="T9" fmla="*/ 176 h 488"/>
                <a:gd name="T10" fmla="*/ 144 w 262"/>
                <a:gd name="T11" fmla="*/ 176 h 488"/>
                <a:gd name="T12" fmla="*/ 144 w 262"/>
                <a:gd name="T13" fmla="*/ 176 h 488"/>
                <a:gd name="T14" fmla="*/ 142 w 262"/>
                <a:gd name="T15" fmla="*/ 196 h 488"/>
                <a:gd name="T16" fmla="*/ 136 w 262"/>
                <a:gd name="T17" fmla="*/ 216 h 488"/>
                <a:gd name="T18" fmla="*/ 126 w 262"/>
                <a:gd name="T19" fmla="*/ 234 h 488"/>
                <a:gd name="T20" fmla="*/ 114 w 262"/>
                <a:gd name="T21" fmla="*/ 250 h 488"/>
                <a:gd name="T22" fmla="*/ 98 w 262"/>
                <a:gd name="T23" fmla="*/ 262 h 488"/>
                <a:gd name="T24" fmla="*/ 80 w 262"/>
                <a:gd name="T25" fmla="*/ 272 h 488"/>
                <a:gd name="T26" fmla="*/ 60 w 262"/>
                <a:gd name="T27" fmla="*/ 278 h 488"/>
                <a:gd name="T28" fmla="*/ 40 w 262"/>
                <a:gd name="T29" fmla="*/ 280 h 488"/>
                <a:gd name="T30" fmla="*/ 40 w 262"/>
                <a:gd name="T31" fmla="*/ 280 h 488"/>
                <a:gd name="T32" fmla="*/ 20 w 262"/>
                <a:gd name="T33" fmla="*/ 278 h 488"/>
                <a:gd name="T34" fmla="*/ 0 w 262"/>
                <a:gd name="T35" fmla="*/ 272 h 488"/>
                <a:gd name="T36" fmla="*/ 0 w 262"/>
                <a:gd name="T37" fmla="*/ 320 h 488"/>
                <a:gd name="T38" fmla="*/ 190 w 262"/>
                <a:gd name="T39" fmla="*/ 320 h 488"/>
                <a:gd name="T40" fmla="*/ 190 w 262"/>
                <a:gd name="T41" fmla="*/ 352 h 488"/>
                <a:gd name="T42" fmla="*/ 0 w 262"/>
                <a:gd name="T43" fmla="*/ 352 h 488"/>
                <a:gd name="T44" fmla="*/ 0 w 262"/>
                <a:gd name="T45" fmla="*/ 392 h 488"/>
                <a:gd name="T46" fmla="*/ 190 w 262"/>
                <a:gd name="T47" fmla="*/ 392 h 488"/>
                <a:gd name="T48" fmla="*/ 190 w 262"/>
                <a:gd name="T49" fmla="*/ 424 h 488"/>
                <a:gd name="T50" fmla="*/ 0 w 262"/>
                <a:gd name="T51" fmla="*/ 424 h 488"/>
                <a:gd name="T52" fmla="*/ 0 w 262"/>
                <a:gd name="T53" fmla="*/ 488 h 488"/>
                <a:gd name="T54" fmla="*/ 262 w 262"/>
                <a:gd name="T55" fmla="*/ 488 h 488"/>
                <a:gd name="T56" fmla="*/ 262 w 262"/>
                <a:gd name="T57" fmla="*/ 0 h 488"/>
                <a:gd name="T58" fmla="*/ 0 w 262"/>
                <a:gd name="T59" fmla="*/ 0 h 488"/>
                <a:gd name="T60" fmla="*/ 0 w 262"/>
                <a:gd name="T61" fmla="*/ 80 h 488"/>
                <a:gd name="T62" fmla="*/ 54 w 262"/>
                <a:gd name="T63" fmla="*/ 56 h 488"/>
                <a:gd name="T64" fmla="*/ 54 w 262"/>
                <a:gd name="T65" fmla="*/ 56 h 488"/>
                <a:gd name="T66" fmla="*/ 74 w 262"/>
                <a:gd name="T67" fmla="*/ 58 h 488"/>
                <a:gd name="T68" fmla="*/ 94 w 262"/>
                <a:gd name="T69" fmla="*/ 64 h 488"/>
                <a:gd name="T70" fmla="*/ 112 w 262"/>
                <a:gd name="T71" fmla="*/ 74 h 488"/>
                <a:gd name="T72" fmla="*/ 128 w 262"/>
                <a:gd name="T73" fmla="*/ 86 h 488"/>
                <a:gd name="T74" fmla="*/ 142 w 262"/>
                <a:gd name="T75" fmla="*/ 102 h 488"/>
                <a:gd name="T76" fmla="*/ 152 w 262"/>
                <a:gd name="T77" fmla="*/ 120 h 488"/>
                <a:gd name="T78" fmla="*/ 158 w 262"/>
                <a:gd name="T79" fmla="*/ 140 h 488"/>
                <a:gd name="T80" fmla="*/ 160 w 262"/>
                <a:gd name="T81" fmla="*/ 160 h 488"/>
                <a:gd name="T82" fmla="*/ 54 w 262"/>
                <a:gd name="T83" fmla="*/ 160 h 488"/>
                <a:gd name="T84" fmla="*/ 54 w 262"/>
                <a:gd name="T85" fmla="*/ 56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2" h="488">
                  <a:moveTo>
                    <a:pt x="0" y="80"/>
                  </a:moveTo>
                  <a:lnTo>
                    <a:pt x="0" y="80"/>
                  </a:lnTo>
                  <a:lnTo>
                    <a:pt x="18" y="74"/>
                  </a:lnTo>
                  <a:lnTo>
                    <a:pt x="38" y="72"/>
                  </a:lnTo>
                  <a:lnTo>
                    <a:pt x="38" y="176"/>
                  </a:lnTo>
                  <a:lnTo>
                    <a:pt x="144" y="176"/>
                  </a:lnTo>
                  <a:lnTo>
                    <a:pt x="144" y="176"/>
                  </a:lnTo>
                  <a:lnTo>
                    <a:pt x="142" y="196"/>
                  </a:lnTo>
                  <a:lnTo>
                    <a:pt x="136" y="216"/>
                  </a:lnTo>
                  <a:lnTo>
                    <a:pt x="126" y="234"/>
                  </a:lnTo>
                  <a:lnTo>
                    <a:pt x="114" y="250"/>
                  </a:lnTo>
                  <a:lnTo>
                    <a:pt x="98" y="262"/>
                  </a:lnTo>
                  <a:lnTo>
                    <a:pt x="80" y="272"/>
                  </a:lnTo>
                  <a:lnTo>
                    <a:pt x="60" y="278"/>
                  </a:lnTo>
                  <a:lnTo>
                    <a:pt x="40" y="280"/>
                  </a:lnTo>
                  <a:lnTo>
                    <a:pt x="40" y="280"/>
                  </a:lnTo>
                  <a:lnTo>
                    <a:pt x="20" y="278"/>
                  </a:lnTo>
                  <a:lnTo>
                    <a:pt x="0" y="272"/>
                  </a:lnTo>
                  <a:lnTo>
                    <a:pt x="0" y="320"/>
                  </a:lnTo>
                  <a:lnTo>
                    <a:pt x="190" y="320"/>
                  </a:lnTo>
                  <a:lnTo>
                    <a:pt x="190" y="352"/>
                  </a:lnTo>
                  <a:lnTo>
                    <a:pt x="0" y="352"/>
                  </a:lnTo>
                  <a:lnTo>
                    <a:pt x="0" y="392"/>
                  </a:lnTo>
                  <a:lnTo>
                    <a:pt x="190" y="392"/>
                  </a:lnTo>
                  <a:lnTo>
                    <a:pt x="190" y="424"/>
                  </a:lnTo>
                  <a:lnTo>
                    <a:pt x="0" y="424"/>
                  </a:lnTo>
                  <a:lnTo>
                    <a:pt x="0" y="488"/>
                  </a:lnTo>
                  <a:lnTo>
                    <a:pt x="262" y="488"/>
                  </a:lnTo>
                  <a:lnTo>
                    <a:pt x="262" y="0"/>
                  </a:lnTo>
                  <a:lnTo>
                    <a:pt x="0" y="0"/>
                  </a:lnTo>
                  <a:lnTo>
                    <a:pt x="0" y="80"/>
                  </a:lnTo>
                  <a:close/>
                  <a:moveTo>
                    <a:pt x="54" y="56"/>
                  </a:moveTo>
                  <a:lnTo>
                    <a:pt x="54" y="56"/>
                  </a:lnTo>
                  <a:lnTo>
                    <a:pt x="74" y="58"/>
                  </a:lnTo>
                  <a:lnTo>
                    <a:pt x="94" y="64"/>
                  </a:lnTo>
                  <a:lnTo>
                    <a:pt x="112" y="74"/>
                  </a:lnTo>
                  <a:lnTo>
                    <a:pt x="128" y="86"/>
                  </a:lnTo>
                  <a:lnTo>
                    <a:pt x="142" y="102"/>
                  </a:lnTo>
                  <a:lnTo>
                    <a:pt x="152" y="120"/>
                  </a:lnTo>
                  <a:lnTo>
                    <a:pt x="158" y="140"/>
                  </a:lnTo>
                  <a:lnTo>
                    <a:pt x="160" y="160"/>
                  </a:lnTo>
                  <a:lnTo>
                    <a:pt x="54" y="160"/>
                  </a:lnTo>
                  <a:lnTo>
                    <a:pt x="54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2"/>
            <p:cNvSpPr>
              <a:spLocks noEditPoints="1"/>
            </p:cNvSpPr>
            <p:nvPr/>
          </p:nvSpPr>
          <p:spPr bwMode="auto">
            <a:xfrm>
              <a:off x="3797800" y="2870200"/>
              <a:ext cx="1114425" cy="1117600"/>
            </a:xfrm>
            <a:custGeom>
              <a:avLst/>
              <a:gdLst>
                <a:gd name="T0" fmla="*/ 416 w 702"/>
                <a:gd name="T1" fmla="*/ 80 h 704"/>
                <a:gd name="T2" fmla="*/ 0 w 702"/>
                <a:gd name="T3" fmla="*/ 72 h 704"/>
                <a:gd name="T4" fmla="*/ 416 w 702"/>
                <a:gd name="T5" fmla="*/ 704 h 704"/>
                <a:gd name="T6" fmla="*/ 680 w 702"/>
                <a:gd name="T7" fmla="*/ 616 h 704"/>
                <a:gd name="T8" fmla="*/ 690 w 702"/>
                <a:gd name="T9" fmla="*/ 614 h 704"/>
                <a:gd name="T10" fmla="*/ 700 w 702"/>
                <a:gd name="T11" fmla="*/ 602 h 704"/>
                <a:gd name="T12" fmla="*/ 702 w 702"/>
                <a:gd name="T13" fmla="*/ 104 h 704"/>
                <a:gd name="T14" fmla="*/ 700 w 702"/>
                <a:gd name="T15" fmla="*/ 94 h 704"/>
                <a:gd name="T16" fmla="*/ 688 w 702"/>
                <a:gd name="T17" fmla="*/ 82 h 704"/>
                <a:gd name="T18" fmla="*/ 680 w 702"/>
                <a:gd name="T19" fmla="*/ 80 h 704"/>
                <a:gd name="T20" fmla="*/ 416 w 702"/>
                <a:gd name="T21" fmla="*/ 592 h 704"/>
                <a:gd name="T22" fmla="*/ 606 w 702"/>
                <a:gd name="T23" fmla="*/ 528 h 704"/>
                <a:gd name="T24" fmla="*/ 416 w 702"/>
                <a:gd name="T25" fmla="*/ 496 h 704"/>
                <a:gd name="T26" fmla="*/ 606 w 702"/>
                <a:gd name="T27" fmla="*/ 456 h 704"/>
                <a:gd name="T28" fmla="*/ 416 w 702"/>
                <a:gd name="T29" fmla="*/ 424 h 704"/>
                <a:gd name="T30" fmla="*/ 416 w 702"/>
                <a:gd name="T31" fmla="*/ 376 h 704"/>
                <a:gd name="T32" fmla="*/ 456 w 702"/>
                <a:gd name="T33" fmla="*/ 384 h 704"/>
                <a:gd name="T34" fmla="*/ 476 w 702"/>
                <a:gd name="T35" fmla="*/ 382 h 704"/>
                <a:gd name="T36" fmla="*/ 514 w 702"/>
                <a:gd name="T37" fmla="*/ 366 h 704"/>
                <a:gd name="T38" fmla="*/ 542 w 702"/>
                <a:gd name="T39" fmla="*/ 338 h 704"/>
                <a:gd name="T40" fmla="*/ 558 w 702"/>
                <a:gd name="T41" fmla="*/ 300 h 704"/>
                <a:gd name="T42" fmla="*/ 454 w 702"/>
                <a:gd name="T43" fmla="*/ 280 h 704"/>
                <a:gd name="T44" fmla="*/ 454 w 702"/>
                <a:gd name="T45" fmla="*/ 176 h 704"/>
                <a:gd name="T46" fmla="*/ 416 w 702"/>
                <a:gd name="T47" fmla="*/ 184 h 704"/>
                <a:gd name="T48" fmla="*/ 678 w 702"/>
                <a:gd name="T49" fmla="*/ 104 h 704"/>
                <a:gd name="T50" fmla="*/ 280 w 702"/>
                <a:gd name="T51" fmla="*/ 316 h 704"/>
                <a:gd name="T52" fmla="*/ 274 w 702"/>
                <a:gd name="T53" fmla="*/ 334 h 704"/>
                <a:gd name="T54" fmla="*/ 268 w 702"/>
                <a:gd name="T55" fmla="*/ 348 h 704"/>
                <a:gd name="T56" fmla="*/ 258 w 702"/>
                <a:gd name="T57" fmla="*/ 362 h 704"/>
                <a:gd name="T58" fmla="*/ 244 w 702"/>
                <a:gd name="T59" fmla="*/ 374 h 704"/>
                <a:gd name="T60" fmla="*/ 230 w 702"/>
                <a:gd name="T61" fmla="*/ 382 h 704"/>
                <a:gd name="T62" fmla="*/ 214 w 702"/>
                <a:gd name="T63" fmla="*/ 386 h 704"/>
                <a:gd name="T64" fmla="*/ 194 w 702"/>
                <a:gd name="T65" fmla="*/ 388 h 704"/>
                <a:gd name="T66" fmla="*/ 176 w 702"/>
                <a:gd name="T67" fmla="*/ 480 h 704"/>
                <a:gd name="T68" fmla="*/ 128 w 702"/>
                <a:gd name="T69" fmla="*/ 220 h 704"/>
                <a:gd name="T70" fmla="*/ 200 w 702"/>
                <a:gd name="T71" fmla="*/ 216 h 704"/>
                <a:gd name="T72" fmla="*/ 234 w 702"/>
                <a:gd name="T73" fmla="*/ 220 h 704"/>
                <a:gd name="T74" fmla="*/ 248 w 702"/>
                <a:gd name="T75" fmla="*/ 224 h 704"/>
                <a:gd name="T76" fmla="*/ 260 w 702"/>
                <a:gd name="T77" fmla="*/ 234 h 704"/>
                <a:gd name="T78" fmla="*/ 276 w 702"/>
                <a:gd name="T79" fmla="*/ 260 h 704"/>
                <a:gd name="T80" fmla="*/ 280 w 702"/>
                <a:gd name="T81" fmla="*/ 278 h 704"/>
                <a:gd name="T82" fmla="*/ 280 w 702"/>
                <a:gd name="T83" fmla="*/ 298 h 704"/>
                <a:gd name="T84" fmla="*/ 280 w 702"/>
                <a:gd name="T85" fmla="*/ 316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02" h="704">
                  <a:moveTo>
                    <a:pt x="680" y="80"/>
                  </a:moveTo>
                  <a:lnTo>
                    <a:pt x="416" y="80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16"/>
                  </a:lnTo>
                  <a:lnTo>
                    <a:pt x="680" y="616"/>
                  </a:lnTo>
                  <a:lnTo>
                    <a:pt x="680" y="616"/>
                  </a:lnTo>
                  <a:lnTo>
                    <a:pt x="690" y="614"/>
                  </a:lnTo>
                  <a:lnTo>
                    <a:pt x="696" y="608"/>
                  </a:lnTo>
                  <a:lnTo>
                    <a:pt x="700" y="602"/>
                  </a:lnTo>
                  <a:lnTo>
                    <a:pt x="702" y="592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00" y="94"/>
                  </a:lnTo>
                  <a:lnTo>
                    <a:pt x="696" y="88"/>
                  </a:lnTo>
                  <a:lnTo>
                    <a:pt x="688" y="82"/>
                  </a:lnTo>
                  <a:lnTo>
                    <a:pt x="680" y="80"/>
                  </a:lnTo>
                  <a:lnTo>
                    <a:pt x="680" y="80"/>
                  </a:lnTo>
                  <a:close/>
                  <a:moveTo>
                    <a:pt x="678" y="592"/>
                  </a:moveTo>
                  <a:lnTo>
                    <a:pt x="416" y="592"/>
                  </a:lnTo>
                  <a:lnTo>
                    <a:pt x="416" y="528"/>
                  </a:lnTo>
                  <a:lnTo>
                    <a:pt x="606" y="528"/>
                  </a:lnTo>
                  <a:lnTo>
                    <a:pt x="606" y="496"/>
                  </a:lnTo>
                  <a:lnTo>
                    <a:pt x="416" y="496"/>
                  </a:lnTo>
                  <a:lnTo>
                    <a:pt x="416" y="456"/>
                  </a:lnTo>
                  <a:lnTo>
                    <a:pt x="606" y="456"/>
                  </a:lnTo>
                  <a:lnTo>
                    <a:pt x="606" y="424"/>
                  </a:lnTo>
                  <a:lnTo>
                    <a:pt x="416" y="424"/>
                  </a:lnTo>
                  <a:lnTo>
                    <a:pt x="416" y="376"/>
                  </a:lnTo>
                  <a:lnTo>
                    <a:pt x="416" y="376"/>
                  </a:lnTo>
                  <a:lnTo>
                    <a:pt x="436" y="382"/>
                  </a:lnTo>
                  <a:lnTo>
                    <a:pt x="456" y="384"/>
                  </a:lnTo>
                  <a:lnTo>
                    <a:pt x="456" y="384"/>
                  </a:lnTo>
                  <a:lnTo>
                    <a:pt x="476" y="382"/>
                  </a:lnTo>
                  <a:lnTo>
                    <a:pt x="496" y="376"/>
                  </a:lnTo>
                  <a:lnTo>
                    <a:pt x="514" y="366"/>
                  </a:lnTo>
                  <a:lnTo>
                    <a:pt x="530" y="354"/>
                  </a:lnTo>
                  <a:lnTo>
                    <a:pt x="542" y="338"/>
                  </a:lnTo>
                  <a:lnTo>
                    <a:pt x="552" y="320"/>
                  </a:lnTo>
                  <a:lnTo>
                    <a:pt x="558" y="300"/>
                  </a:lnTo>
                  <a:lnTo>
                    <a:pt x="560" y="280"/>
                  </a:lnTo>
                  <a:lnTo>
                    <a:pt x="454" y="280"/>
                  </a:lnTo>
                  <a:lnTo>
                    <a:pt x="454" y="176"/>
                  </a:lnTo>
                  <a:lnTo>
                    <a:pt x="454" y="176"/>
                  </a:lnTo>
                  <a:lnTo>
                    <a:pt x="434" y="178"/>
                  </a:lnTo>
                  <a:lnTo>
                    <a:pt x="416" y="184"/>
                  </a:lnTo>
                  <a:lnTo>
                    <a:pt x="416" y="104"/>
                  </a:lnTo>
                  <a:lnTo>
                    <a:pt x="678" y="104"/>
                  </a:lnTo>
                  <a:lnTo>
                    <a:pt x="678" y="592"/>
                  </a:lnTo>
                  <a:close/>
                  <a:moveTo>
                    <a:pt x="280" y="316"/>
                  </a:moveTo>
                  <a:lnTo>
                    <a:pt x="280" y="316"/>
                  </a:lnTo>
                  <a:lnTo>
                    <a:pt x="274" y="334"/>
                  </a:lnTo>
                  <a:lnTo>
                    <a:pt x="274" y="334"/>
                  </a:lnTo>
                  <a:lnTo>
                    <a:pt x="268" y="348"/>
                  </a:lnTo>
                  <a:lnTo>
                    <a:pt x="268" y="348"/>
                  </a:lnTo>
                  <a:lnTo>
                    <a:pt x="258" y="362"/>
                  </a:lnTo>
                  <a:lnTo>
                    <a:pt x="258" y="362"/>
                  </a:lnTo>
                  <a:lnTo>
                    <a:pt x="244" y="374"/>
                  </a:lnTo>
                  <a:lnTo>
                    <a:pt x="244" y="374"/>
                  </a:lnTo>
                  <a:lnTo>
                    <a:pt x="230" y="382"/>
                  </a:lnTo>
                  <a:lnTo>
                    <a:pt x="230" y="382"/>
                  </a:lnTo>
                  <a:lnTo>
                    <a:pt x="214" y="386"/>
                  </a:lnTo>
                  <a:lnTo>
                    <a:pt x="214" y="386"/>
                  </a:lnTo>
                  <a:lnTo>
                    <a:pt x="194" y="388"/>
                  </a:lnTo>
                  <a:lnTo>
                    <a:pt x="176" y="386"/>
                  </a:lnTo>
                  <a:lnTo>
                    <a:pt x="176" y="480"/>
                  </a:lnTo>
                  <a:lnTo>
                    <a:pt x="128" y="476"/>
                  </a:lnTo>
                  <a:lnTo>
                    <a:pt x="128" y="220"/>
                  </a:lnTo>
                  <a:lnTo>
                    <a:pt x="200" y="216"/>
                  </a:lnTo>
                  <a:lnTo>
                    <a:pt x="200" y="216"/>
                  </a:lnTo>
                  <a:lnTo>
                    <a:pt x="220" y="216"/>
                  </a:lnTo>
                  <a:lnTo>
                    <a:pt x="234" y="220"/>
                  </a:lnTo>
                  <a:lnTo>
                    <a:pt x="234" y="220"/>
                  </a:lnTo>
                  <a:lnTo>
                    <a:pt x="248" y="224"/>
                  </a:lnTo>
                  <a:lnTo>
                    <a:pt x="260" y="234"/>
                  </a:lnTo>
                  <a:lnTo>
                    <a:pt x="260" y="234"/>
                  </a:lnTo>
                  <a:lnTo>
                    <a:pt x="268" y="246"/>
                  </a:lnTo>
                  <a:lnTo>
                    <a:pt x="276" y="260"/>
                  </a:lnTo>
                  <a:lnTo>
                    <a:pt x="276" y="260"/>
                  </a:lnTo>
                  <a:lnTo>
                    <a:pt x="280" y="278"/>
                  </a:lnTo>
                  <a:lnTo>
                    <a:pt x="280" y="298"/>
                  </a:lnTo>
                  <a:lnTo>
                    <a:pt x="280" y="298"/>
                  </a:lnTo>
                  <a:lnTo>
                    <a:pt x="280" y="316"/>
                  </a:lnTo>
                  <a:lnTo>
                    <a:pt x="280" y="316"/>
                  </a:lnTo>
                  <a:close/>
                </a:path>
              </a:pathLst>
            </a:custGeom>
            <a:solidFill>
              <a:srgbClr val="DC5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3"/>
            <p:cNvSpPr>
              <a:spLocks/>
            </p:cNvSpPr>
            <p:nvPr/>
          </p:nvSpPr>
          <p:spPr bwMode="auto">
            <a:xfrm>
              <a:off x="4077200" y="3286125"/>
              <a:ext cx="82550" cy="127000"/>
            </a:xfrm>
            <a:custGeom>
              <a:avLst/>
              <a:gdLst>
                <a:gd name="T0" fmla="*/ 44 w 52"/>
                <a:gd name="T1" fmla="*/ 8 h 80"/>
                <a:gd name="T2" fmla="*/ 44 w 52"/>
                <a:gd name="T3" fmla="*/ 8 h 80"/>
                <a:gd name="T4" fmla="*/ 38 w 52"/>
                <a:gd name="T5" fmla="*/ 4 h 80"/>
                <a:gd name="T6" fmla="*/ 32 w 52"/>
                <a:gd name="T7" fmla="*/ 2 h 80"/>
                <a:gd name="T8" fmla="*/ 32 w 52"/>
                <a:gd name="T9" fmla="*/ 2 h 80"/>
                <a:gd name="T10" fmla="*/ 24 w 52"/>
                <a:gd name="T11" fmla="*/ 0 h 80"/>
                <a:gd name="T12" fmla="*/ 14 w 52"/>
                <a:gd name="T13" fmla="*/ 0 h 80"/>
                <a:gd name="T14" fmla="*/ 0 w 52"/>
                <a:gd name="T15" fmla="*/ 2 h 80"/>
                <a:gd name="T16" fmla="*/ 0 w 52"/>
                <a:gd name="T17" fmla="*/ 78 h 80"/>
                <a:gd name="T18" fmla="*/ 0 w 52"/>
                <a:gd name="T19" fmla="*/ 78 h 80"/>
                <a:gd name="T20" fmla="*/ 14 w 52"/>
                <a:gd name="T21" fmla="*/ 80 h 80"/>
                <a:gd name="T22" fmla="*/ 14 w 52"/>
                <a:gd name="T23" fmla="*/ 80 h 80"/>
                <a:gd name="T24" fmla="*/ 24 w 52"/>
                <a:gd name="T25" fmla="*/ 80 h 80"/>
                <a:gd name="T26" fmla="*/ 32 w 52"/>
                <a:gd name="T27" fmla="*/ 78 h 80"/>
                <a:gd name="T28" fmla="*/ 32 w 52"/>
                <a:gd name="T29" fmla="*/ 78 h 80"/>
                <a:gd name="T30" fmla="*/ 38 w 52"/>
                <a:gd name="T31" fmla="*/ 74 h 80"/>
                <a:gd name="T32" fmla="*/ 44 w 52"/>
                <a:gd name="T33" fmla="*/ 70 h 80"/>
                <a:gd name="T34" fmla="*/ 44 w 52"/>
                <a:gd name="T35" fmla="*/ 70 h 80"/>
                <a:gd name="T36" fmla="*/ 48 w 52"/>
                <a:gd name="T37" fmla="*/ 64 h 80"/>
                <a:gd name="T38" fmla="*/ 50 w 52"/>
                <a:gd name="T39" fmla="*/ 56 h 80"/>
                <a:gd name="T40" fmla="*/ 50 w 52"/>
                <a:gd name="T41" fmla="*/ 56 h 80"/>
                <a:gd name="T42" fmla="*/ 52 w 52"/>
                <a:gd name="T43" fmla="*/ 48 h 80"/>
                <a:gd name="T44" fmla="*/ 52 w 52"/>
                <a:gd name="T45" fmla="*/ 38 h 80"/>
                <a:gd name="T46" fmla="*/ 52 w 52"/>
                <a:gd name="T47" fmla="*/ 38 h 80"/>
                <a:gd name="T48" fmla="*/ 52 w 52"/>
                <a:gd name="T49" fmla="*/ 30 h 80"/>
                <a:gd name="T50" fmla="*/ 50 w 52"/>
                <a:gd name="T51" fmla="*/ 20 h 80"/>
                <a:gd name="T52" fmla="*/ 50 w 52"/>
                <a:gd name="T53" fmla="*/ 20 h 80"/>
                <a:gd name="T54" fmla="*/ 48 w 52"/>
                <a:gd name="T55" fmla="*/ 14 h 80"/>
                <a:gd name="T56" fmla="*/ 44 w 52"/>
                <a:gd name="T57" fmla="*/ 8 h 80"/>
                <a:gd name="T58" fmla="*/ 44 w 52"/>
                <a:gd name="T59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80">
                  <a:moveTo>
                    <a:pt x="44" y="8"/>
                  </a:moveTo>
                  <a:lnTo>
                    <a:pt x="44" y="8"/>
                  </a:lnTo>
                  <a:lnTo>
                    <a:pt x="38" y="4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24" y="0"/>
                  </a:lnTo>
                  <a:lnTo>
                    <a:pt x="14" y="0"/>
                  </a:lnTo>
                  <a:lnTo>
                    <a:pt x="0" y="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24" y="80"/>
                  </a:lnTo>
                  <a:lnTo>
                    <a:pt x="32" y="78"/>
                  </a:lnTo>
                  <a:lnTo>
                    <a:pt x="32" y="78"/>
                  </a:lnTo>
                  <a:lnTo>
                    <a:pt x="38" y="74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8" y="64"/>
                  </a:lnTo>
                  <a:lnTo>
                    <a:pt x="50" y="56"/>
                  </a:lnTo>
                  <a:lnTo>
                    <a:pt x="50" y="56"/>
                  </a:lnTo>
                  <a:lnTo>
                    <a:pt x="52" y="4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0"/>
                  </a:lnTo>
                  <a:lnTo>
                    <a:pt x="50" y="20"/>
                  </a:lnTo>
                  <a:lnTo>
                    <a:pt x="50" y="20"/>
                  </a:lnTo>
                  <a:lnTo>
                    <a:pt x="48" y="14"/>
                  </a:lnTo>
                  <a:lnTo>
                    <a:pt x="44" y="8"/>
                  </a:lnTo>
                  <a:lnTo>
                    <a:pt x="44" y="8"/>
                  </a:lnTo>
                  <a:close/>
                </a:path>
              </a:pathLst>
            </a:custGeom>
            <a:solidFill>
              <a:srgbClr val="DC5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4"/>
            <p:cNvSpPr>
              <a:spLocks/>
            </p:cNvSpPr>
            <p:nvPr/>
          </p:nvSpPr>
          <p:spPr bwMode="auto">
            <a:xfrm>
              <a:off x="4543925" y="3124200"/>
              <a:ext cx="168275" cy="165100"/>
            </a:xfrm>
            <a:custGeom>
              <a:avLst/>
              <a:gdLst>
                <a:gd name="T0" fmla="*/ 0 w 106"/>
                <a:gd name="T1" fmla="*/ 0 h 104"/>
                <a:gd name="T2" fmla="*/ 0 w 106"/>
                <a:gd name="T3" fmla="*/ 104 h 104"/>
                <a:gd name="T4" fmla="*/ 106 w 106"/>
                <a:gd name="T5" fmla="*/ 104 h 104"/>
                <a:gd name="T6" fmla="*/ 106 w 106"/>
                <a:gd name="T7" fmla="*/ 104 h 104"/>
                <a:gd name="T8" fmla="*/ 104 w 106"/>
                <a:gd name="T9" fmla="*/ 84 h 104"/>
                <a:gd name="T10" fmla="*/ 98 w 106"/>
                <a:gd name="T11" fmla="*/ 64 h 104"/>
                <a:gd name="T12" fmla="*/ 88 w 106"/>
                <a:gd name="T13" fmla="*/ 46 h 104"/>
                <a:gd name="T14" fmla="*/ 74 w 106"/>
                <a:gd name="T15" fmla="*/ 30 h 104"/>
                <a:gd name="T16" fmla="*/ 58 w 106"/>
                <a:gd name="T17" fmla="*/ 18 h 104"/>
                <a:gd name="T18" fmla="*/ 40 w 106"/>
                <a:gd name="T19" fmla="*/ 8 h 104"/>
                <a:gd name="T20" fmla="*/ 20 w 106"/>
                <a:gd name="T21" fmla="*/ 2 h 104"/>
                <a:gd name="T22" fmla="*/ 0 w 106"/>
                <a:gd name="T23" fmla="*/ 0 h 104"/>
                <a:gd name="T24" fmla="*/ 0 w 106"/>
                <a:gd name="T25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6" h="104">
                  <a:moveTo>
                    <a:pt x="0" y="0"/>
                  </a:moveTo>
                  <a:lnTo>
                    <a:pt x="0" y="104"/>
                  </a:lnTo>
                  <a:lnTo>
                    <a:pt x="106" y="104"/>
                  </a:lnTo>
                  <a:lnTo>
                    <a:pt x="106" y="104"/>
                  </a:lnTo>
                  <a:lnTo>
                    <a:pt x="104" y="84"/>
                  </a:lnTo>
                  <a:lnTo>
                    <a:pt x="98" y="64"/>
                  </a:lnTo>
                  <a:lnTo>
                    <a:pt x="88" y="46"/>
                  </a:lnTo>
                  <a:lnTo>
                    <a:pt x="74" y="30"/>
                  </a:lnTo>
                  <a:lnTo>
                    <a:pt x="58" y="18"/>
                  </a:lnTo>
                  <a:lnTo>
                    <a:pt x="40" y="8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5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5"/>
            <p:cNvSpPr>
              <a:spLocks noEditPoints="1"/>
            </p:cNvSpPr>
            <p:nvPr/>
          </p:nvSpPr>
          <p:spPr bwMode="auto">
            <a:xfrm>
              <a:off x="4001000" y="3213100"/>
              <a:ext cx="241300" cy="419100"/>
            </a:xfrm>
            <a:custGeom>
              <a:avLst/>
              <a:gdLst>
                <a:gd name="T0" fmla="*/ 132 w 152"/>
                <a:gd name="T1" fmla="*/ 18 h 264"/>
                <a:gd name="T2" fmla="*/ 106 w 152"/>
                <a:gd name="T3" fmla="*/ 4 h 264"/>
                <a:gd name="T4" fmla="*/ 92 w 152"/>
                <a:gd name="T5" fmla="*/ 0 h 264"/>
                <a:gd name="T6" fmla="*/ 0 w 152"/>
                <a:gd name="T7" fmla="*/ 4 h 264"/>
                <a:gd name="T8" fmla="*/ 48 w 152"/>
                <a:gd name="T9" fmla="*/ 264 h 264"/>
                <a:gd name="T10" fmla="*/ 66 w 152"/>
                <a:gd name="T11" fmla="*/ 172 h 264"/>
                <a:gd name="T12" fmla="*/ 86 w 152"/>
                <a:gd name="T13" fmla="*/ 170 h 264"/>
                <a:gd name="T14" fmla="*/ 102 w 152"/>
                <a:gd name="T15" fmla="*/ 166 h 264"/>
                <a:gd name="T16" fmla="*/ 116 w 152"/>
                <a:gd name="T17" fmla="*/ 158 h 264"/>
                <a:gd name="T18" fmla="*/ 130 w 152"/>
                <a:gd name="T19" fmla="*/ 146 h 264"/>
                <a:gd name="T20" fmla="*/ 140 w 152"/>
                <a:gd name="T21" fmla="*/ 132 h 264"/>
                <a:gd name="T22" fmla="*/ 146 w 152"/>
                <a:gd name="T23" fmla="*/ 118 h 264"/>
                <a:gd name="T24" fmla="*/ 152 w 152"/>
                <a:gd name="T25" fmla="*/ 100 h 264"/>
                <a:gd name="T26" fmla="*/ 152 w 152"/>
                <a:gd name="T27" fmla="*/ 82 h 264"/>
                <a:gd name="T28" fmla="*/ 152 w 152"/>
                <a:gd name="T29" fmla="*/ 62 h 264"/>
                <a:gd name="T30" fmla="*/ 148 w 152"/>
                <a:gd name="T31" fmla="*/ 44 h 264"/>
                <a:gd name="T32" fmla="*/ 132 w 152"/>
                <a:gd name="T33" fmla="*/ 18 h 264"/>
                <a:gd name="T34" fmla="*/ 98 w 152"/>
                <a:gd name="T35" fmla="*/ 102 h 264"/>
                <a:gd name="T36" fmla="*/ 96 w 152"/>
                <a:gd name="T37" fmla="*/ 110 h 264"/>
                <a:gd name="T38" fmla="*/ 92 w 152"/>
                <a:gd name="T39" fmla="*/ 116 h 264"/>
                <a:gd name="T40" fmla="*/ 80 w 152"/>
                <a:gd name="T41" fmla="*/ 124 h 264"/>
                <a:gd name="T42" fmla="*/ 72 w 152"/>
                <a:gd name="T43" fmla="*/ 126 h 264"/>
                <a:gd name="T44" fmla="*/ 48 w 152"/>
                <a:gd name="T45" fmla="*/ 124 h 264"/>
                <a:gd name="T46" fmla="*/ 48 w 152"/>
                <a:gd name="T47" fmla="*/ 48 h 264"/>
                <a:gd name="T48" fmla="*/ 62 w 152"/>
                <a:gd name="T49" fmla="*/ 46 h 264"/>
                <a:gd name="T50" fmla="*/ 80 w 152"/>
                <a:gd name="T51" fmla="*/ 48 h 264"/>
                <a:gd name="T52" fmla="*/ 86 w 152"/>
                <a:gd name="T53" fmla="*/ 50 h 264"/>
                <a:gd name="T54" fmla="*/ 92 w 152"/>
                <a:gd name="T55" fmla="*/ 54 h 264"/>
                <a:gd name="T56" fmla="*/ 98 w 152"/>
                <a:gd name="T57" fmla="*/ 66 h 264"/>
                <a:gd name="T58" fmla="*/ 100 w 152"/>
                <a:gd name="T59" fmla="*/ 76 h 264"/>
                <a:gd name="T60" fmla="*/ 100 w 152"/>
                <a:gd name="T61" fmla="*/ 84 h 264"/>
                <a:gd name="T62" fmla="*/ 98 w 152"/>
                <a:gd name="T63" fmla="*/ 102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2" h="264">
                  <a:moveTo>
                    <a:pt x="132" y="18"/>
                  </a:moveTo>
                  <a:lnTo>
                    <a:pt x="132" y="18"/>
                  </a:lnTo>
                  <a:lnTo>
                    <a:pt x="120" y="8"/>
                  </a:lnTo>
                  <a:lnTo>
                    <a:pt x="106" y="4"/>
                  </a:lnTo>
                  <a:lnTo>
                    <a:pt x="106" y="4"/>
                  </a:lnTo>
                  <a:lnTo>
                    <a:pt x="92" y="0"/>
                  </a:lnTo>
                  <a:lnTo>
                    <a:pt x="72" y="0"/>
                  </a:lnTo>
                  <a:lnTo>
                    <a:pt x="0" y="4"/>
                  </a:lnTo>
                  <a:lnTo>
                    <a:pt x="0" y="260"/>
                  </a:lnTo>
                  <a:lnTo>
                    <a:pt x="48" y="264"/>
                  </a:lnTo>
                  <a:lnTo>
                    <a:pt x="48" y="170"/>
                  </a:lnTo>
                  <a:lnTo>
                    <a:pt x="66" y="172"/>
                  </a:lnTo>
                  <a:lnTo>
                    <a:pt x="66" y="172"/>
                  </a:lnTo>
                  <a:lnTo>
                    <a:pt x="86" y="170"/>
                  </a:lnTo>
                  <a:lnTo>
                    <a:pt x="86" y="170"/>
                  </a:lnTo>
                  <a:lnTo>
                    <a:pt x="102" y="166"/>
                  </a:lnTo>
                  <a:lnTo>
                    <a:pt x="102" y="166"/>
                  </a:lnTo>
                  <a:lnTo>
                    <a:pt x="116" y="158"/>
                  </a:lnTo>
                  <a:lnTo>
                    <a:pt x="116" y="158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40" y="132"/>
                  </a:lnTo>
                  <a:lnTo>
                    <a:pt x="140" y="132"/>
                  </a:lnTo>
                  <a:lnTo>
                    <a:pt x="146" y="118"/>
                  </a:lnTo>
                  <a:lnTo>
                    <a:pt x="146" y="118"/>
                  </a:lnTo>
                  <a:lnTo>
                    <a:pt x="152" y="100"/>
                  </a:lnTo>
                  <a:lnTo>
                    <a:pt x="152" y="100"/>
                  </a:lnTo>
                  <a:lnTo>
                    <a:pt x="152" y="82"/>
                  </a:lnTo>
                  <a:lnTo>
                    <a:pt x="152" y="82"/>
                  </a:lnTo>
                  <a:lnTo>
                    <a:pt x="152" y="62"/>
                  </a:lnTo>
                  <a:lnTo>
                    <a:pt x="148" y="44"/>
                  </a:lnTo>
                  <a:lnTo>
                    <a:pt x="148" y="44"/>
                  </a:lnTo>
                  <a:lnTo>
                    <a:pt x="140" y="30"/>
                  </a:lnTo>
                  <a:lnTo>
                    <a:pt x="132" y="18"/>
                  </a:lnTo>
                  <a:lnTo>
                    <a:pt x="132" y="18"/>
                  </a:lnTo>
                  <a:close/>
                  <a:moveTo>
                    <a:pt x="98" y="102"/>
                  </a:moveTo>
                  <a:lnTo>
                    <a:pt x="98" y="102"/>
                  </a:lnTo>
                  <a:lnTo>
                    <a:pt x="96" y="110"/>
                  </a:lnTo>
                  <a:lnTo>
                    <a:pt x="92" y="116"/>
                  </a:lnTo>
                  <a:lnTo>
                    <a:pt x="92" y="116"/>
                  </a:lnTo>
                  <a:lnTo>
                    <a:pt x="86" y="120"/>
                  </a:lnTo>
                  <a:lnTo>
                    <a:pt x="80" y="124"/>
                  </a:lnTo>
                  <a:lnTo>
                    <a:pt x="80" y="124"/>
                  </a:lnTo>
                  <a:lnTo>
                    <a:pt x="72" y="126"/>
                  </a:lnTo>
                  <a:lnTo>
                    <a:pt x="62" y="126"/>
                  </a:lnTo>
                  <a:lnTo>
                    <a:pt x="48" y="124"/>
                  </a:lnTo>
                  <a:lnTo>
                    <a:pt x="48" y="124"/>
                  </a:lnTo>
                  <a:lnTo>
                    <a:pt x="48" y="48"/>
                  </a:lnTo>
                  <a:lnTo>
                    <a:pt x="62" y="46"/>
                  </a:lnTo>
                  <a:lnTo>
                    <a:pt x="62" y="46"/>
                  </a:lnTo>
                  <a:lnTo>
                    <a:pt x="72" y="46"/>
                  </a:lnTo>
                  <a:lnTo>
                    <a:pt x="80" y="48"/>
                  </a:lnTo>
                  <a:lnTo>
                    <a:pt x="80" y="48"/>
                  </a:lnTo>
                  <a:lnTo>
                    <a:pt x="86" y="50"/>
                  </a:lnTo>
                  <a:lnTo>
                    <a:pt x="92" y="54"/>
                  </a:lnTo>
                  <a:lnTo>
                    <a:pt x="92" y="54"/>
                  </a:lnTo>
                  <a:lnTo>
                    <a:pt x="96" y="60"/>
                  </a:lnTo>
                  <a:lnTo>
                    <a:pt x="98" y="66"/>
                  </a:lnTo>
                  <a:lnTo>
                    <a:pt x="98" y="66"/>
                  </a:lnTo>
                  <a:lnTo>
                    <a:pt x="100" y="76"/>
                  </a:lnTo>
                  <a:lnTo>
                    <a:pt x="100" y="84"/>
                  </a:lnTo>
                  <a:lnTo>
                    <a:pt x="100" y="84"/>
                  </a:lnTo>
                  <a:lnTo>
                    <a:pt x="100" y="94"/>
                  </a:lnTo>
                  <a:lnTo>
                    <a:pt x="98" y="102"/>
                  </a:lnTo>
                  <a:lnTo>
                    <a:pt x="98" y="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538786" y="2870200"/>
            <a:ext cx="1114425" cy="1117600"/>
            <a:chOff x="5538786" y="2870200"/>
            <a:chExt cx="1114425" cy="1117600"/>
          </a:xfrm>
        </p:grpSpPr>
        <p:sp>
          <p:nvSpPr>
            <p:cNvPr id="64" name="Freeform 56"/>
            <p:cNvSpPr>
              <a:spLocks/>
            </p:cNvSpPr>
            <p:nvPr/>
          </p:nvSpPr>
          <p:spPr bwMode="auto">
            <a:xfrm>
              <a:off x="6199186" y="3175000"/>
              <a:ext cx="415925" cy="279400"/>
            </a:xfrm>
            <a:custGeom>
              <a:avLst/>
              <a:gdLst>
                <a:gd name="T0" fmla="*/ 0 w 262"/>
                <a:gd name="T1" fmla="*/ 92 h 176"/>
                <a:gd name="T2" fmla="*/ 88 w 262"/>
                <a:gd name="T3" fmla="*/ 174 h 176"/>
                <a:gd name="T4" fmla="*/ 88 w 262"/>
                <a:gd name="T5" fmla="*/ 174 h 176"/>
                <a:gd name="T6" fmla="*/ 90 w 262"/>
                <a:gd name="T7" fmla="*/ 176 h 176"/>
                <a:gd name="T8" fmla="*/ 92 w 262"/>
                <a:gd name="T9" fmla="*/ 174 h 176"/>
                <a:gd name="T10" fmla="*/ 262 w 262"/>
                <a:gd name="T11" fmla="*/ 14 h 176"/>
                <a:gd name="T12" fmla="*/ 262 w 262"/>
                <a:gd name="T13" fmla="*/ 0 h 176"/>
                <a:gd name="T14" fmla="*/ 0 w 262"/>
                <a:gd name="T15" fmla="*/ 0 h 176"/>
                <a:gd name="T16" fmla="*/ 0 w 262"/>
                <a:gd name="T17" fmla="*/ 9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2" h="176">
                  <a:moveTo>
                    <a:pt x="0" y="92"/>
                  </a:moveTo>
                  <a:lnTo>
                    <a:pt x="88" y="174"/>
                  </a:lnTo>
                  <a:lnTo>
                    <a:pt x="88" y="174"/>
                  </a:lnTo>
                  <a:lnTo>
                    <a:pt x="90" y="176"/>
                  </a:lnTo>
                  <a:lnTo>
                    <a:pt x="92" y="174"/>
                  </a:lnTo>
                  <a:lnTo>
                    <a:pt x="262" y="14"/>
                  </a:lnTo>
                  <a:lnTo>
                    <a:pt x="262" y="0"/>
                  </a:lnTo>
                  <a:lnTo>
                    <a:pt x="0" y="0"/>
                  </a:lnTo>
                  <a:lnTo>
                    <a:pt x="0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57"/>
            <p:cNvSpPr>
              <a:spLocks/>
            </p:cNvSpPr>
            <p:nvPr/>
          </p:nvSpPr>
          <p:spPr bwMode="auto">
            <a:xfrm>
              <a:off x="6199186" y="3248025"/>
              <a:ext cx="415925" cy="447675"/>
            </a:xfrm>
            <a:custGeom>
              <a:avLst/>
              <a:gdLst>
                <a:gd name="T0" fmla="*/ 78 w 262"/>
                <a:gd name="T1" fmla="*/ 148 h 282"/>
                <a:gd name="T2" fmla="*/ 0 w 262"/>
                <a:gd name="T3" fmla="*/ 76 h 282"/>
                <a:gd name="T4" fmla="*/ 0 w 262"/>
                <a:gd name="T5" fmla="*/ 282 h 282"/>
                <a:gd name="T6" fmla="*/ 262 w 262"/>
                <a:gd name="T7" fmla="*/ 282 h 282"/>
                <a:gd name="T8" fmla="*/ 262 w 262"/>
                <a:gd name="T9" fmla="*/ 0 h 282"/>
                <a:gd name="T10" fmla="*/ 102 w 262"/>
                <a:gd name="T11" fmla="*/ 148 h 282"/>
                <a:gd name="T12" fmla="*/ 102 w 262"/>
                <a:gd name="T13" fmla="*/ 148 h 282"/>
                <a:gd name="T14" fmla="*/ 96 w 262"/>
                <a:gd name="T15" fmla="*/ 152 h 282"/>
                <a:gd name="T16" fmla="*/ 90 w 262"/>
                <a:gd name="T17" fmla="*/ 154 h 282"/>
                <a:gd name="T18" fmla="*/ 84 w 262"/>
                <a:gd name="T19" fmla="*/ 152 h 282"/>
                <a:gd name="T20" fmla="*/ 78 w 262"/>
                <a:gd name="T21" fmla="*/ 148 h 282"/>
                <a:gd name="T22" fmla="*/ 78 w 262"/>
                <a:gd name="T23" fmla="*/ 14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2" h="282">
                  <a:moveTo>
                    <a:pt x="78" y="148"/>
                  </a:moveTo>
                  <a:lnTo>
                    <a:pt x="0" y="76"/>
                  </a:lnTo>
                  <a:lnTo>
                    <a:pt x="0" y="282"/>
                  </a:lnTo>
                  <a:lnTo>
                    <a:pt x="262" y="282"/>
                  </a:lnTo>
                  <a:lnTo>
                    <a:pt x="262" y="0"/>
                  </a:lnTo>
                  <a:lnTo>
                    <a:pt x="102" y="148"/>
                  </a:lnTo>
                  <a:lnTo>
                    <a:pt x="102" y="148"/>
                  </a:lnTo>
                  <a:lnTo>
                    <a:pt x="96" y="152"/>
                  </a:lnTo>
                  <a:lnTo>
                    <a:pt x="90" y="154"/>
                  </a:lnTo>
                  <a:lnTo>
                    <a:pt x="84" y="152"/>
                  </a:lnTo>
                  <a:lnTo>
                    <a:pt x="78" y="148"/>
                  </a:lnTo>
                  <a:lnTo>
                    <a:pt x="78" y="1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8"/>
            <p:cNvSpPr>
              <a:spLocks/>
            </p:cNvSpPr>
            <p:nvPr/>
          </p:nvSpPr>
          <p:spPr bwMode="auto">
            <a:xfrm>
              <a:off x="5764211" y="3292475"/>
              <a:ext cx="171450" cy="260350"/>
            </a:xfrm>
            <a:custGeom>
              <a:avLst/>
              <a:gdLst>
                <a:gd name="T0" fmla="*/ 104 w 108"/>
                <a:gd name="T1" fmla="*/ 46 h 164"/>
                <a:gd name="T2" fmla="*/ 100 w 108"/>
                <a:gd name="T3" fmla="*/ 32 h 164"/>
                <a:gd name="T4" fmla="*/ 92 w 108"/>
                <a:gd name="T5" fmla="*/ 20 h 164"/>
                <a:gd name="T6" fmla="*/ 84 w 108"/>
                <a:gd name="T7" fmla="*/ 10 h 164"/>
                <a:gd name="T8" fmla="*/ 76 w 108"/>
                <a:gd name="T9" fmla="*/ 4 h 164"/>
                <a:gd name="T10" fmla="*/ 66 w 108"/>
                <a:gd name="T11" fmla="*/ 0 h 164"/>
                <a:gd name="T12" fmla="*/ 54 w 108"/>
                <a:gd name="T13" fmla="*/ 0 h 164"/>
                <a:gd name="T14" fmla="*/ 42 w 108"/>
                <a:gd name="T15" fmla="*/ 2 h 164"/>
                <a:gd name="T16" fmla="*/ 32 w 108"/>
                <a:gd name="T17" fmla="*/ 6 h 164"/>
                <a:gd name="T18" fmla="*/ 22 w 108"/>
                <a:gd name="T19" fmla="*/ 14 h 164"/>
                <a:gd name="T20" fmla="*/ 14 w 108"/>
                <a:gd name="T21" fmla="*/ 24 h 164"/>
                <a:gd name="T22" fmla="*/ 8 w 108"/>
                <a:gd name="T23" fmla="*/ 36 h 164"/>
                <a:gd name="T24" fmla="*/ 4 w 108"/>
                <a:gd name="T25" fmla="*/ 50 h 164"/>
                <a:gd name="T26" fmla="*/ 2 w 108"/>
                <a:gd name="T27" fmla="*/ 66 h 164"/>
                <a:gd name="T28" fmla="*/ 0 w 108"/>
                <a:gd name="T29" fmla="*/ 82 h 164"/>
                <a:gd name="T30" fmla="*/ 2 w 108"/>
                <a:gd name="T31" fmla="*/ 100 h 164"/>
                <a:gd name="T32" fmla="*/ 4 w 108"/>
                <a:gd name="T33" fmla="*/ 116 h 164"/>
                <a:gd name="T34" fmla="*/ 10 w 108"/>
                <a:gd name="T35" fmla="*/ 130 h 164"/>
                <a:gd name="T36" fmla="*/ 16 w 108"/>
                <a:gd name="T37" fmla="*/ 142 h 164"/>
                <a:gd name="T38" fmla="*/ 24 w 108"/>
                <a:gd name="T39" fmla="*/ 152 h 164"/>
                <a:gd name="T40" fmla="*/ 32 w 108"/>
                <a:gd name="T41" fmla="*/ 158 h 164"/>
                <a:gd name="T42" fmla="*/ 42 w 108"/>
                <a:gd name="T43" fmla="*/ 162 h 164"/>
                <a:gd name="T44" fmla="*/ 52 w 108"/>
                <a:gd name="T45" fmla="*/ 164 h 164"/>
                <a:gd name="T46" fmla="*/ 64 w 108"/>
                <a:gd name="T47" fmla="*/ 164 h 164"/>
                <a:gd name="T48" fmla="*/ 74 w 108"/>
                <a:gd name="T49" fmla="*/ 160 h 164"/>
                <a:gd name="T50" fmla="*/ 84 w 108"/>
                <a:gd name="T51" fmla="*/ 154 h 164"/>
                <a:gd name="T52" fmla="*/ 92 w 108"/>
                <a:gd name="T53" fmla="*/ 146 h 164"/>
                <a:gd name="T54" fmla="*/ 98 w 108"/>
                <a:gd name="T55" fmla="*/ 134 h 164"/>
                <a:gd name="T56" fmla="*/ 104 w 108"/>
                <a:gd name="T57" fmla="*/ 118 h 164"/>
                <a:gd name="T58" fmla="*/ 106 w 108"/>
                <a:gd name="T59" fmla="*/ 102 h 164"/>
                <a:gd name="T60" fmla="*/ 108 w 108"/>
                <a:gd name="T61" fmla="*/ 84 h 164"/>
                <a:gd name="T62" fmla="*/ 106 w 108"/>
                <a:gd name="T63" fmla="*/ 64 h 164"/>
                <a:gd name="T64" fmla="*/ 104 w 108"/>
                <a:gd name="T65" fmla="*/ 4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8" h="164">
                  <a:moveTo>
                    <a:pt x="104" y="46"/>
                  </a:moveTo>
                  <a:lnTo>
                    <a:pt x="104" y="46"/>
                  </a:lnTo>
                  <a:lnTo>
                    <a:pt x="100" y="32"/>
                  </a:lnTo>
                  <a:lnTo>
                    <a:pt x="100" y="32"/>
                  </a:lnTo>
                  <a:lnTo>
                    <a:pt x="92" y="20"/>
                  </a:lnTo>
                  <a:lnTo>
                    <a:pt x="92" y="20"/>
                  </a:lnTo>
                  <a:lnTo>
                    <a:pt x="84" y="10"/>
                  </a:lnTo>
                  <a:lnTo>
                    <a:pt x="84" y="10"/>
                  </a:lnTo>
                  <a:lnTo>
                    <a:pt x="76" y="4"/>
                  </a:lnTo>
                  <a:lnTo>
                    <a:pt x="76" y="4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32" y="6"/>
                  </a:lnTo>
                  <a:lnTo>
                    <a:pt x="32" y="6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2" y="66"/>
                  </a:lnTo>
                  <a:lnTo>
                    <a:pt x="2" y="66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2" y="100"/>
                  </a:lnTo>
                  <a:lnTo>
                    <a:pt x="2" y="100"/>
                  </a:lnTo>
                  <a:lnTo>
                    <a:pt x="4" y="116"/>
                  </a:lnTo>
                  <a:lnTo>
                    <a:pt x="4" y="116"/>
                  </a:lnTo>
                  <a:lnTo>
                    <a:pt x="10" y="130"/>
                  </a:lnTo>
                  <a:lnTo>
                    <a:pt x="10" y="130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24" y="152"/>
                  </a:lnTo>
                  <a:lnTo>
                    <a:pt x="24" y="152"/>
                  </a:lnTo>
                  <a:lnTo>
                    <a:pt x="32" y="158"/>
                  </a:lnTo>
                  <a:lnTo>
                    <a:pt x="32" y="158"/>
                  </a:lnTo>
                  <a:lnTo>
                    <a:pt x="42" y="162"/>
                  </a:lnTo>
                  <a:lnTo>
                    <a:pt x="42" y="162"/>
                  </a:lnTo>
                  <a:lnTo>
                    <a:pt x="52" y="164"/>
                  </a:lnTo>
                  <a:lnTo>
                    <a:pt x="52" y="164"/>
                  </a:lnTo>
                  <a:lnTo>
                    <a:pt x="64" y="164"/>
                  </a:lnTo>
                  <a:lnTo>
                    <a:pt x="64" y="164"/>
                  </a:lnTo>
                  <a:lnTo>
                    <a:pt x="74" y="160"/>
                  </a:lnTo>
                  <a:lnTo>
                    <a:pt x="74" y="160"/>
                  </a:lnTo>
                  <a:lnTo>
                    <a:pt x="84" y="154"/>
                  </a:lnTo>
                  <a:lnTo>
                    <a:pt x="84" y="154"/>
                  </a:lnTo>
                  <a:lnTo>
                    <a:pt x="92" y="146"/>
                  </a:lnTo>
                  <a:lnTo>
                    <a:pt x="92" y="146"/>
                  </a:lnTo>
                  <a:lnTo>
                    <a:pt x="98" y="134"/>
                  </a:lnTo>
                  <a:lnTo>
                    <a:pt x="98" y="134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6" y="102"/>
                  </a:lnTo>
                  <a:lnTo>
                    <a:pt x="106" y="102"/>
                  </a:lnTo>
                  <a:lnTo>
                    <a:pt x="108" y="84"/>
                  </a:lnTo>
                  <a:lnTo>
                    <a:pt x="108" y="84"/>
                  </a:lnTo>
                  <a:lnTo>
                    <a:pt x="106" y="64"/>
                  </a:lnTo>
                  <a:lnTo>
                    <a:pt x="106" y="64"/>
                  </a:lnTo>
                  <a:lnTo>
                    <a:pt x="104" y="46"/>
                  </a:lnTo>
                  <a:lnTo>
                    <a:pt x="104" y="46"/>
                  </a:lnTo>
                  <a:close/>
                </a:path>
              </a:pathLst>
            </a:custGeom>
            <a:solidFill>
              <a:srgbClr val="2172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9"/>
            <p:cNvSpPr>
              <a:spLocks noEditPoints="1"/>
            </p:cNvSpPr>
            <p:nvPr/>
          </p:nvSpPr>
          <p:spPr bwMode="auto">
            <a:xfrm>
              <a:off x="5538786" y="2870200"/>
              <a:ext cx="1114425" cy="1117600"/>
            </a:xfrm>
            <a:custGeom>
              <a:avLst/>
              <a:gdLst>
                <a:gd name="T0" fmla="*/ 416 w 702"/>
                <a:gd name="T1" fmla="*/ 168 h 704"/>
                <a:gd name="T2" fmla="*/ 0 w 702"/>
                <a:gd name="T3" fmla="*/ 72 h 704"/>
                <a:gd name="T4" fmla="*/ 416 w 702"/>
                <a:gd name="T5" fmla="*/ 704 h 704"/>
                <a:gd name="T6" fmla="*/ 680 w 702"/>
                <a:gd name="T7" fmla="*/ 544 h 704"/>
                <a:gd name="T8" fmla="*/ 688 w 702"/>
                <a:gd name="T9" fmla="*/ 542 h 704"/>
                <a:gd name="T10" fmla="*/ 700 w 702"/>
                <a:gd name="T11" fmla="*/ 528 h 704"/>
                <a:gd name="T12" fmla="*/ 702 w 702"/>
                <a:gd name="T13" fmla="*/ 192 h 704"/>
                <a:gd name="T14" fmla="*/ 700 w 702"/>
                <a:gd name="T15" fmla="*/ 182 h 704"/>
                <a:gd name="T16" fmla="*/ 688 w 702"/>
                <a:gd name="T17" fmla="*/ 170 h 704"/>
                <a:gd name="T18" fmla="*/ 678 w 702"/>
                <a:gd name="T19" fmla="*/ 168 h 704"/>
                <a:gd name="T20" fmla="*/ 302 w 702"/>
                <a:gd name="T21" fmla="*/ 376 h 704"/>
                <a:gd name="T22" fmla="*/ 296 w 702"/>
                <a:gd name="T23" fmla="*/ 402 h 704"/>
                <a:gd name="T24" fmla="*/ 286 w 702"/>
                <a:gd name="T25" fmla="*/ 426 h 704"/>
                <a:gd name="T26" fmla="*/ 280 w 702"/>
                <a:gd name="T27" fmla="*/ 436 h 704"/>
                <a:gd name="T28" fmla="*/ 272 w 702"/>
                <a:gd name="T29" fmla="*/ 446 h 704"/>
                <a:gd name="T30" fmla="*/ 256 w 702"/>
                <a:gd name="T31" fmla="*/ 462 h 704"/>
                <a:gd name="T32" fmla="*/ 246 w 702"/>
                <a:gd name="T33" fmla="*/ 468 h 704"/>
                <a:gd name="T34" fmla="*/ 236 w 702"/>
                <a:gd name="T35" fmla="*/ 472 h 704"/>
                <a:gd name="T36" fmla="*/ 216 w 702"/>
                <a:gd name="T37" fmla="*/ 478 h 704"/>
                <a:gd name="T38" fmla="*/ 206 w 702"/>
                <a:gd name="T39" fmla="*/ 480 h 704"/>
                <a:gd name="T40" fmla="*/ 194 w 702"/>
                <a:gd name="T41" fmla="*/ 480 h 704"/>
                <a:gd name="T42" fmla="*/ 172 w 702"/>
                <a:gd name="T43" fmla="*/ 476 h 704"/>
                <a:gd name="T44" fmla="*/ 154 w 702"/>
                <a:gd name="T45" fmla="*/ 468 h 704"/>
                <a:gd name="T46" fmla="*/ 138 w 702"/>
                <a:gd name="T47" fmla="*/ 456 h 704"/>
                <a:gd name="T48" fmla="*/ 122 w 702"/>
                <a:gd name="T49" fmla="*/ 442 h 704"/>
                <a:gd name="T50" fmla="*/ 112 w 702"/>
                <a:gd name="T51" fmla="*/ 422 h 704"/>
                <a:gd name="T52" fmla="*/ 102 w 702"/>
                <a:gd name="T53" fmla="*/ 400 h 704"/>
                <a:gd name="T54" fmla="*/ 98 w 702"/>
                <a:gd name="T55" fmla="*/ 378 h 704"/>
                <a:gd name="T56" fmla="*/ 96 w 702"/>
                <a:gd name="T57" fmla="*/ 352 h 704"/>
                <a:gd name="T58" fmla="*/ 98 w 702"/>
                <a:gd name="T59" fmla="*/ 324 h 704"/>
                <a:gd name="T60" fmla="*/ 102 w 702"/>
                <a:gd name="T61" fmla="*/ 300 h 704"/>
                <a:gd name="T62" fmla="*/ 110 w 702"/>
                <a:gd name="T63" fmla="*/ 278 h 704"/>
                <a:gd name="T64" fmla="*/ 122 w 702"/>
                <a:gd name="T65" fmla="*/ 258 h 704"/>
                <a:gd name="T66" fmla="*/ 138 w 702"/>
                <a:gd name="T67" fmla="*/ 240 h 704"/>
                <a:gd name="T68" fmla="*/ 154 w 702"/>
                <a:gd name="T69" fmla="*/ 228 h 704"/>
                <a:gd name="T70" fmla="*/ 164 w 702"/>
                <a:gd name="T71" fmla="*/ 224 h 704"/>
                <a:gd name="T72" fmla="*/ 174 w 702"/>
                <a:gd name="T73" fmla="*/ 220 h 704"/>
                <a:gd name="T74" fmla="*/ 198 w 702"/>
                <a:gd name="T75" fmla="*/ 216 h 704"/>
                <a:gd name="T76" fmla="*/ 220 w 702"/>
                <a:gd name="T77" fmla="*/ 216 h 704"/>
                <a:gd name="T78" fmla="*/ 230 w 702"/>
                <a:gd name="T79" fmla="*/ 220 h 704"/>
                <a:gd name="T80" fmla="*/ 240 w 702"/>
                <a:gd name="T81" fmla="*/ 222 h 704"/>
                <a:gd name="T82" fmla="*/ 258 w 702"/>
                <a:gd name="T83" fmla="*/ 232 h 704"/>
                <a:gd name="T84" fmla="*/ 266 w 702"/>
                <a:gd name="T85" fmla="*/ 240 h 704"/>
                <a:gd name="T86" fmla="*/ 274 w 702"/>
                <a:gd name="T87" fmla="*/ 248 h 704"/>
                <a:gd name="T88" fmla="*/ 286 w 702"/>
                <a:gd name="T89" fmla="*/ 268 h 704"/>
                <a:gd name="T90" fmla="*/ 296 w 702"/>
                <a:gd name="T91" fmla="*/ 290 h 704"/>
                <a:gd name="T92" fmla="*/ 302 w 702"/>
                <a:gd name="T93" fmla="*/ 316 h 704"/>
                <a:gd name="T94" fmla="*/ 304 w 702"/>
                <a:gd name="T95" fmla="*/ 346 h 704"/>
                <a:gd name="T96" fmla="*/ 302 w 702"/>
                <a:gd name="T97" fmla="*/ 376 h 704"/>
                <a:gd name="T98" fmla="*/ 678 w 702"/>
                <a:gd name="T99" fmla="*/ 520 h 704"/>
                <a:gd name="T100" fmla="*/ 416 w 702"/>
                <a:gd name="T101" fmla="*/ 314 h 704"/>
                <a:gd name="T102" fmla="*/ 494 w 702"/>
                <a:gd name="T103" fmla="*/ 386 h 704"/>
                <a:gd name="T104" fmla="*/ 506 w 702"/>
                <a:gd name="T105" fmla="*/ 392 h 704"/>
                <a:gd name="T106" fmla="*/ 518 w 702"/>
                <a:gd name="T107" fmla="*/ 386 h 704"/>
                <a:gd name="T108" fmla="*/ 678 w 702"/>
                <a:gd name="T109" fmla="*/ 520 h 704"/>
                <a:gd name="T110" fmla="*/ 508 w 702"/>
                <a:gd name="T111" fmla="*/ 366 h 704"/>
                <a:gd name="T112" fmla="*/ 506 w 702"/>
                <a:gd name="T113" fmla="*/ 368 h 704"/>
                <a:gd name="T114" fmla="*/ 416 w 702"/>
                <a:gd name="T115" fmla="*/ 284 h 704"/>
                <a:gd name="T116" fmla="*/ 678 w 702"/>
                <a:gd name="T117" fmla="*/ 192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02" h="704">
                  <a:moveTo>
                    <a:pt x="678" y="168"/>
                  </a:moveTo>
                  <a:lnTo>
                    <a:pt x="416" y="168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544"/>
                  </a:lnTo>
                  <a:lnTo>
                    <a:pt x="680" y="544"/>
                  </a:lnTo>
                  <a:lnTo>
                    <a:pt x="680" y="544"/>
                  </a:lnTo>
                  <a:lnTo>
                    <a:pt x="688" y="542"/>
                  </a:lnTo>
                  <a:lnTo>
                    <a:pt x="696" y="536"/>
                  </a:lnTo>
                  <a:lnTo>
                    <a:pt x="700" y="528"/>
                  </a:lnTo>
                  <a:lnTo>
                    <a:pt x="702" y="520"/>
                  </a:lnTo>
                  <a:lnTo>
                    <a:pt x="702" y="192"/>
                  </a:lnTo>
                  <a:lnTo>
                    <a:pt x="702" y="192"/>
                  </a:lnTo>
                  <a:lnTo>
                    <a:pt x="700" y="182"/>
                  </a:lnTo>
                  <a:lnTo>
                    <a:pt x="694" y="174"/>
                  </a:lnTo>
                  <a:lnTo>
                    <a:pt x="688" y="170"/>
                  </a:lnTo>
                  <a:lnTo>
                    <a:pt x="678" y="168"/>
                  </a:lnTo>
                  <a:lnTo>
                    <a:pt x="678" y="168"/>
                  </a:lnTo>
                  <a:close/>
                  <a:moveTo>
                    <a:pt x="302" y="376"/>
                  </a:moveTo>
                  <a:lnTo>
                    <a:pt x="302" y="376"/>
                  </a:lnTo>
                  <a:lnTo>
                    <a:pt x="296" y="402"/>
                  </a:lnTo>
                  <a:lnTo>
                    <a:pt x="296" y="402"/>
                  </a:lnTo>
                  <a:lnTo>
                    <a:pt x="292" y="416"/>
                  </a:lnTo>
                  <a:lnTo>
                    <a:pt x="286" y="426"/>
                  </a:lnTo>
                  <a:lnTo>
                    <a:pt x="286" y="426"/>
                  </a:lnTo>
                  <a:lnTo>
                    <a:pt x="280" y="436"/>
                  </a:lnTo>
                  <a:lnTo>
                    <a:pt x="272" y="446"/>
                  </a:lnTo>
                  <a:lnTo>
                    <a:pt x="272" y="446"/>
                  </a:lnTo>
                  <a:lnTo>
                    <a:pt x="264" y="454"/>
                  </a:lnTo>
                  <a:lnTo>
                    <a:pt x="256" y="462"/>
                  </a:lnTo>
                  <a:lnTo>
                    <a:pt x="256" y="462"/>
                  </a:lnTo>
                  <a:lnTo>
                    <a:pt x="246" y="468"/>
                  </a:lnTo>
                  <a:lnTo>
                    <a:pt x="236" y="472"/>
                  </a:lnTo>
                  <a:lnTo>
                    <a:pt x="236" y="472"/>
                  </a:lnTo>
                  <a:lnTo>
                    <a:pt x="226" y="476"/>
                  </a:lnTo>
                  <a:lnTo>
                    <a:pt x="216" y="478"/>
                  </a:lnTo>
                  <a:lnTo>
                    <a:pt x="216" y="478"/>
                  </a:lnTo>
                  <a:lnTo>
                    <a:pt x="206" y="480"/>
                  </a:lnTo>
                  <a:lnTo>
                    <a:pt x="194" y="480"/>
                  </a:lnTo>
                  <a:lnTo>
                    <a:pt x="194" y="480"/>
                  </a:lnTo>
                  <a:lnTo>
                    <a:pt x="172" y="476"/>
                  </a:lnTo>
                  <a:lnTo>
                    <a:pt x="172" y="476"/>
                  </a:lnTo>
                  <a:lnTo>
                    <a:pt x="154" y="468"/>
                  </a:lnTo>
                  <a:lnTo>
                    <a:pt x="154" y="468"/>
                  </a:lnTo>
                  <a:lnTo>
                    <a:pt x="138" y="456"/>
                  </a:lnTo>
                  <a:lnTo>
                    <a:pt x="138" y="456"/>
                  </a:lnTo>
                  <a:lnTo>
                    <a:pt x="122" y="442"/>
                  </a:lnTo>
                  <a:lnTo>
                    <a:pt x="122" y="442"/>
                  </a:lnTo>
                  <a:lnTo>
                    <a:pt x="112" y="422"/>
                  </a:lnTo>
                  <a:lnTo>
                    <a:pt x="112" y="422"/>
                  </a:lnTo>
                  <a:lnTo>
                    <a:pt x="102" y="400"/>
                  </a:lnTo>
                  <a:lnTo>
                    <a:pt x="102" y="400"/>
                  </a:lnTo>
                  <a:lnTo>
                    <a:pt x="98" y="378"/>
                  </a:lnTo>
                  <a:lnTo>
                    <a:pt x="98" y="378"/>
                  </a:lnTo>
                  <a:lnTo>
                    <a:pt x="96" y="352"/>
                  </a:lnTo>
                  <a:lnTo>
                    <a:pt x="96" y="352"/>
                  </a:lnTo>
                  <a:lnTo>
                    <a:pt x="98" y="324"/>
                  </a:lnTo>
                  <a:lnTo>
                    <a:pt x="98" y="324"/>
                  </a:lnTo>
                  <a:lnTo>
                    <a:pt x="102" y="300"/>
                  </a:lnTo>
                  <a:lnTo>
                    <a:pt x="102" y="300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22" y="258"/>
                  </a:lnTo>
                  <a:lnTo>
                    <a:pt x="122" y="258"/>
                  </a:lnTo>
                  <a:lnTo>
                    <a:pt x="138" y="240"/>
                  </a:lnTo>
                  <a:lnTo>
                    <a:pt x="138" y="240"/>
                  </a:lnTo>
                  <a:lnTo>
                    <a:pt x="146" y="234"/>
                  </a:lnTo>
                  <a:lnTo>
                    <a:pt x="154" y="228"/>
                  </a:lnTo>
                  <a:lnTo>
                    <a:pt x="154" y="228"/>
                  </a:lnTo>
                  <a:lnTo>
                    <a:pt x="164" y="224"/>
                  </a:lnTo>
                  <a:lnTo>
                    <a:pt x="174" y="220"/>
                  </a:lnTo>
                  <a:lnTo>
                    <a:pt x="174" y="220"/>
                  </a:lnTo>
                  <a:lnTo>
                    <a:pt x="186" y="218"/>
                  </a:lnTo>
                  <a:lnTo>
                    <a:pt x="198" y="216"/>
                  </a:lnTo>
                  <a:lnTo>
                    <a:pt x="198" y="216"/>
                  </a:lnTo>
                  <a:lnTo>
                    <a:pt x="220" y="216"/>
                  </a:lnTo>
                  <a:lnTo>
                    <a:pt x="220" y="216"/>
                  </a:lnTo>
                  <a:lnTo>
                    <a:pt x="230" y="220"/>
                  </a:lnTo>
                  <a:lnTo>
                    <a:pt x="240" y="222"/>
                  </a:lnTo>
                  <a:lnTo>
                    <a:pt x="240" y="222"/>
                  </a:lnTo>
                  <a:lnTo>
                    <a:pt x="248" y="228"/>
                  </a:lnTo>
                  <a:lnTo>
                    <a:pt x="258" y="232"/>
                  </a:lnTo>
                  <a:lnTo>
                    <a:pt x="258" y="232"/>
                  </a:lnTo>
                  <a:lnTo>
                    <a:pt x="266" y="240"/>
                  </a:lnTo>
                  <a:lnTo>
                    <a:pt x="274" y="248"/>
                  </a:lnTo>
                  <a:lnTo>
                    <a:pt x="274" y="248"/>
                  </a:lnTo>
                  <a:lnTo>
                    <a:pt x="280" y="258"/>
                  </a:lnTo>
                  <a:lnTo>
                    <a:pt x="286" y="268"/>
                  </a:lnTo>
                  <a:lnTo>
                    <a:pt x="286" y="268"/>
                  </a:lnTo>
                  <a:lnTo>
                    <a:pt x="296" y="290"/>
                  </a:lnTo>
                  <a:lnTo>
                    <a:pt x="296" y="290"/>
                  </a:lnTo>
                  <a:lnTo>
                    <a:pt x="302" y="316"/>
                  </a:lnTo>
                  <a:lnTo>
                    <a:pt x="302" y="316"/>
                  </a:lnTo>
                  <a:lnTo>
                    <a:pt x="304" y="346"/>
                  </a:lnTo>
                  <a:lnTo>
                    <a:pt x="304" y="346"/>
                  </a:lnTo>
                  <a:lnTo>
                    <a:pt x="302" y="376"/>
                  </a:lnTo>
                  <a:lnTo>
                    <a:pt x="302" y="376"/>
                  </a:lnTo>
                  <a:close/>
                  <a:moveTo>
                    <a:pt x="678" y="520"/>
                  </a:moveTo>
                  <a:lnTo>
                    <a:pt x="416" y="520"/>
                  </a:lnTo>
                  <a:lnTo>
                    <a:pt x="416" y="314"/>
                  </a:lnTo>
                  <a:lnTo>
                    <a:pt x="494" y="386"/>
                  </a:lnTo>
                  <a:lnTo>
                    <a:pt x="494" y="386"/>
                  </a:lnTo>
                  <a:lnTo>
                    <a:pt x="500" y="390"/>
                  </a:lnTo>
                  <a:lnTo>
                    <a:pt x="506" y="392"/>
                  </a:lnTo>
                  <a:lnTo>
                    <a:pt x="512" y="390"/>
                  </a:lnTo>
                  <a:lnTo>
                    <a:pt x="518" y="386"/>
                  </a:lnTo>
                  <a:lnTo>
                    <a:pt x="678" y="238"/>
                  </a:lnTo>
                  <a:lnTo>
                    <a:pt x="678" y="520"/>
                  </a:lnTo>
                  <a:close/>
                  <a:moveTo>
                    <a:pt x="678" y="206"/>
                  </a:moveTo>
                  <a:lnTo>
                    <a:pt x="508" y="366"/>
                  </a:lnTo>
                  <a:lnTo>
                    <a:pt x="508" y="366"/>
                  </a:lnTo>
                  <a:lnTo>
                    <a:pt x="506" y="368"/>
                  </a:lnTo>
                  <a:lnTo>
                    <a:pt x="504" y="366"/>
                  </a:lnTo>
                  <a:lnTo>
                    <a:pt x="416" y="284"/>
                  </a:lnTo>
                  <a:lnTo>
                    <a:pt x="416" y="192"/>
                  </a:lnTo>
                  <a:lnTo>
                    <a:pt x="678" y="192"/>
                  </a:lnTo>
                  <a:lnTo>
                    <a:pt x="678" y="206"/>
                  </a:lnTo>
                  <a:close/>
                </a:path>
              </a:pathLst>
            </a:custGeom>
            <a:solidFill>
              <a:srgbClr val="2172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0"/>
            <p:cNvSpPr>
              <a:spLocks noEditPoints="1"/>
            </p:cNvSpPr>
            <p:nvPr/>
          </p:nvSpPr>
          <p:spPr bwMode="auto">
            <a:xfrm>
              <a:off x="5691186" y="3213100"/>
              <a:ext cx="330200" cy="419100"/>
            </a:xfrm>
            <a:custGeom>
              <a:avLst/>
              <a:gdLst>
                <a:gd name="T0" fmla="*/ 190 w 208"/>
                <a:gd name="T1" fmla="*/ 52 h 264"/>
                <a:gd name="T2" fmla="*/ 178 w 208"/>
                <a:gd name="T3" fmla="*/ 32 h 264"/>
                <a:gd name="T4" fmla="*/ 162 w 208"/>
                <a:gd name="T5" fmla="*/ 16 h 264"/>
                <a:gd name="T6" fmla="*/ 144 w 208"/>
                <a:gd name="T7" fmla="*/ 6 h 264"/>
                <a:gd name="T8" fmla="*/ 124 w 208"/>
                <a:gd name="T9" fmla="*/ 0 h 264"/>
                <a:gd name="T10" fmla="*/ 102 w 208"/>
                <a:gd name="T11" fmla="*/ 0 h 264"/>
                <a:gd name="T12" fmla="*/ 78 w 208"/>
                <a:gd name="T13" fmla="*/ 4 h 264"/>
                <a:gd name="T14" fmla="*/ 58 w 208"/>
                <a:gd name="T15" fmla="*/ 12 h 264"/>
                <a:gd name="T16" fmla="*/ 42 w 208"/>
                <a:gd name="T17" fmla="*/ 24 h 264"/>
                <a:gd name="T18" fmla="*/ 14 w 208"/>
                <a:gd name="T19" fmla="*/ 62 h 264"/>
                <a:gd name="T20" fmla="*/ 6 w 208"/>
                <a:gd name="T21" fmla="*/ 84 h 264"/>
                <a:gd name="T22" fmla="*/ 0 w 208"/>
                <a:gd name="T23" fmla="*/ 136 h 264"/>
                <a:gd name="T24" fmla="*/ 2 w 208"/>
                <a:gd name="T25" fmla="*/ 162 h 264"/>
                <a:gd name="T26" fmla="*/ 16 w 208"/>
                <a:gd name="T27" fmla="*/ 206 h 264"/>
                <a:gd name="T28" fmla="*/ 26 w 208"/>
                <a:gd name="T29" fmla="*/ 226 h 264"/>
                <a:gd name="T30" fmla="*/ 58 w 208"/>
                <a:gd name="T31" fmla="*/ 252 h 264"/>
                <a:gd name="T32" fmla="*/ 76 w 208"/>
                <a:gd name="T33" fmla="*/ 260 h 264"/>
                <a:gd name="T34" fmla="*/ 110 w 208"/>
                <a:gd name="T35" fmla="*/ 264 h 264"/>
                <a:gd name="T36" fmla="*/ 130 w 208"/>
                <a:gd name="T37" fmla="*/ 260 h 264"/>
                <a:gd name="T38" fmla="*/ 150 w 208"/>
                <a:gd name="T39" fmla="*/ 252 h 264"/>
                <a:gd name="T40" fmla="*/ 168 w 208"/>
                <a:gd name="T41" fmla="*/ 238 h 264"/>
                <a:gd name="T42" fmla="*/ 184 w 208"/>
                <a:gd name="T43" fmla="*/ 220 h 264"/>
                <a:gd name="T44" fmla="*/ 196 w 208"/>
                <a:gd name="T45" fmla="*/ 200 h 264"/>
                <a:gd name="T46" fmla="*/ 206 w 208"/>
                <a:gd name="T47" fmla="*/ 160 h 264"/>
                <a:gd name="T48" fmla="*/ 208 w 208"/>
                <a:gd name="T49" fmla="*/ 130 h 264"/>
                <a:gd name="T50" fmla="*/ 200 w 208"/>
                <a:gd name="T51" fmla="*/ 74 h 264"/>
                <a:gd name="T52" fmla="*/ 152 w 208"/>
                <a:gd name="T53" fmla="*/ 152 h 264"/>
                <a:gd name="T54" fmla="*/ 144 w 208"/>
                <a:gd name="T55" fmla="*/ 184 h 264"/>
                <a:gd name="T56" fmla="*/ 138 w 208"/>
                <a:gd name="T57" fmla="*/ 196 h 264"/>
                <a:gd name="T58" fmla="*/ 120 w 208"/>
                <a:gd name="T59" fmla="*/ 210 h 264"/>
                <a:gd name="T60" fmla="*/ 110 w 208"/>
                <a:gd name="T61" fmla="*/ 214 h 264"/>
                <a:gd name="T62" fmla="*/ 88 w 208"/>
                <a:gd name="T63" fmla="*/ 212 h 264"/>
                <a:gd name="T64" fmla="*/ 78 w 208"/>
                <a:gd name="T65" fmla="*/ 208 h 264"/>
                <a:gd name="T66" fmla="*/ 62 w 208"/>
                <a:gd name="T67" fmla="*/ 192 h 264"/>
                <a:gd name="T68" fmla="*/ 56 w 208"/>
                <a:gd name="T69" fmla="*/ 180 h 264"/>
                <a:gd name="T70" fmla="*/ 48 w 208"/>
                <a:gd name="T71" fmla="*/ 150 h 264"/>
                <a:gd name="T72" fmla="*/ 46 w 208"/>
                <a:gd name="T73" fmla="*/ 132 h 264"/>
                <a:gd name="T74" fmla="*/ 50 w 208"/>
                <a:gd name="T75" fmla="*/ 100 h 264"/>
                <a:gd name="T76" fmla="*/ 54 w 208"/>
                <a:gd name="T77" fmla="*/ 86 h 264"/>
                <a:gd name="T78" fmla="*/ 68 w 208"/>
                <a:gd name="T79" fmla="*/ 64 h 264"/>
                <a:gd name="T80" fmla="*/ 78 w 208"/>
                <a:gd name="T81" fmla="*/ 56 h 264"/>
                <a:gd name="T82" fmla="*/ 100 w 208"/>
                <a:gd name="T83" fmla="*/ 50 h 264"/>
                <a:gd name="T84" fmla="*/ 112 w 208"/>
                <a:gd name="T85" fmla="*/ 50 h 264"/>
                <a:gd name="T86" fmla="*/ 130 w 208"/>
                <a:gd name="T87" fmla="*/ 60 h 264"/>
                <a:gd name="T88" fmla="*/ 138 w 208"/>
                <a:gd name="T89" fmla="*/ 70 h 264"/>
                <a:gd name="T90" fmla="*/ 150 w 208"/>
                <a:gd name="T91" fmla="*/ 96 h 264"/>
                <a:gd name="T92" fmla="*/ 152 w 208"/>
                <a:gd name="T93" fmla="*/ 114 h 264"/>
                <a:gd name="T94" fmla="*/ 152 w 208"/>
                <a:gd name="T95" fmla="*/ 152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64">
                  <a:moveTo>
                    <a:pt x="200" y="74"/>
                  </a:moveTo>
                  <a:lnTo>
                    <a:pt x="200" y="74"/>
                  </a:lnTo>
                  <a:lnTo>
                    <a:pt x="190" y="52"/>
                  </a:lnTo>
                  <a:lnTo>
                    <a:pt x="190" y="52"/>
                  </a:lnTo>
                  <a:lnTo>
                    <a:pt x="184" y="42"/>
                  </a:lnTo>
                  <a:lnTo>
                    <a:pt x="178" y="32"/>
                  </a:lnTo>
                  <a:lnTo>
                    <a:pt x="178" y="32"/>
                  </a:lnTo>
                  <a:lnTo>
                    <a:pt x="170" y="24"/>
                  </a:lnTo>
                  <a:lnTo>
                    <a:pt x="162" y="16"/>
                  </a:lnTo>
                  <a:lnTo>
                    <a:pt x="162" y="16"/>
                  </a:lnTo>
                  <a:lnTo>
                    <a:pt x="152" y="12"/>
                  </a:lnTo>
                  <a:lnTo>
                    <a:pt x="144" y="6"/>
                  </a:lnTo>
                  <a:lnTo>
                    <a:pt x="144" y="6"/>
                  </a:lnTo>
                  <a:lnTo>
                    <a:pt x="134" y="4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02" y="0"/>
                  </a:lnTo>
                  <a:lnTo>
                    <a:pt x="102" y="0"/>
                  </a:lnTo>
                  <a:lnTo>
                    <a:pt x="90" y="2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68" y="8"/>
                  </a:lnTo>
                  <a:lnTo>
                    <a:pt x="58" y="12"/>
                  </a:lnTo>
                  <a:lnTo>
                    <a:pt x="58" y="12"/>
                  </a:lnTo>
                  <a:lnTo>
                    <a:pt x="50" y="18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6" y="84"/>
                  </a:lnTo>
                  <a:lnTo>
                    <a:pt x="6" y="84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0" y="136"/>
                  </a:lnTo>
                  <a:lnTo>
                    <a:pt x="0" y="136"/>
                  </a:lnTo>
                  <a:lnTo>
                    <a:pt x="2" y="162"/>
                  </a:lnTo>
                  <a:lnTo>
                    <a:pt x="2" y="162"/>
                  </a:lnTo>
                  <a:lnTo>
                    <a:pt x="6" y="184"/>
                  </a:lnTo>
                  <a:lnTo>
                    <a:pt x="6" y="184"/>
                  </a:lnTo>
                  <a:lnTo>
                    <a:pt x="16" y="206"/>
                  </a:lnTo>
                  <a:lnTo>
                    <a:pt x="16" y="206"/>
                  </a:lnTo>
                  <a:lnTo>
                    <a:pt x="26" y="226"/>
                  </a:lnTo>
                  <a:lnTo>
                    <a:pt x="26" y="226"/>
                  </a:lnTo>
                  <a:lnTo>
                    <a:pt x="42" y="240"/>
                  </a:lnTo>
                  <a:lnTo>
                    <a:pt x="42" y="240"/>
                  </a:lnTo>
                  <a:lnTo>
                    <a:pt x="58" y="252"/>
                  </a:lnTo>
                  <a:lnTo>
                    <a:pt x="58" y="252"/>
                  </a:lnTo>
                  <a:lnTo>
                    <a:pt x="76" y="260"/>
                  </a:lnTo>
                  <a:lnTo>
                    <a:pt x="76" y="260"/>
                  </a:lnTo>
                  <a:lnTo>
                    <a:pt x="98" y="264"/>
                  </a:lnTo>
                  <a:lnTo>
                    <a:pt x="98" y="264"/>
                  </a:lnTo>
                  <a:lnTo>
                    <a:pt x="110" y="264"/>
                  </a:lnTo>
                  <a:lnTo>
                    <a:pt x="120" y="262"/>
                  </a:lnTo>
                  <a:lnTo>
                    <a:pt x="120" y="262"/>
                  </a:lnTo>
                  <a:lnTo>
                    <a:pt x="130" y="260"/>
                  </a:lnTo>
                  <a:lnTo>
                    <a:pt x="140" y="256"/>
                  </a:lnTo>
                  <a:lnTo>
                    <a:pt x="140" y="256"/>
                  </a:lnTo>
                  <a:lnTo>
                    <a:pt x="150" y="252"/>
                  </a:lnTo>
                  <a:lnTo>
                    <a:pt x="160" y="246"/>
                  </a:lnTo>
                  <a:lnTo>
                    <a:pt x="160" y="246"/>
                  </a:lnTo>
                  <a:lnTo>
                    <a:pt x="168" y="238"/>
                  </a:lnTo>
                  <a:lnTo>
                    <a:pt x="176" y="230"/>
                  </a:lnTo>
                  <a:lnTo>
                    <a:pt x="176" y="230"/>
                  </a:lnTo>
                  <a:lnTo>
                    <a:pt x="184" y="220"/>
                  </a:lnTo>
                  <a:lnTo>
                    <a:pt x="190" y="210"/>
                  </a:lnTo>
                  <a:lnTo>
                    <a:pt x="190" y="210"/>
                  </a:lnTo>
                  <a:lnTo>
                    <a:pt x="196" y="200"/>
                  </a:lnTo>
                  <a:lnTo>
                    <a:pt x="200" y="186"/>
                  </a:lnTo>
                  <a:lnTo>
                    <a:pt x="200" y="186"/>
                  </a:lnTo>
                  <a:lnTo>
                    <a:pt x="206" y="160"/>
                  </a:lnTo>
                  <a:lnTo>
                    <a:pt x="206" y="16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6" y="100"/>
                  </a:lnTo>
                  <a:lnTo>
                    <a:pt x="206" y="100"/>
                  </a:lnTo>
                  <a:lnTo>
                    <a:pt x="200" y="74"/>
                  </a:lnTo>
                  <a:lnTo>
                    <a:pt x="200" y="74"/>
                  </a:lnTo>
                  <a:close/>
                  <a:moveTo>
                    <a:pt x="152" y="152"/>
                  </a:moveTo>
                  <a:lnTo>
                    <a:pt x="152" y="152"/>
                  </a:lnTo>
                  <a:lnTo>
                    <a:pt x="150" y="168"/>
                  </a:lnTo>
                  <a:lnTo>
                    <a:pt x="150" y="168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38" y="196"/>
                  </a:lnTo>
                  <a:lnTo>
                    <a:pt x="138" y="196"/>
                  </a:lnTo>
                  <a:lnTo>
                    <a:pt x="130" y="204"/>
                  </a:lnTo>
                  <a:lnTo>
                    <a:pt x="130" y="204"/>
                  </a:lnTo>
                  <a:lnTo>
                    <a:pt x="120" y="210"/>
                  </a:lnTo>
                  <a:lnTo>
                    <a:pt x="120" y="210"/>
                  </a:lnTo>
                  <a:lnTo>
                    <a:pt x="110" y="214"/>
                  </a:lnTo>
                  <a:lnTo>
                    <a:pt x="110" y="214"/>
                  </a:lnTo>
                  <a:lnTo>
                    <a:pt x="98" y="214"/>
                  </a:lnTo>
                  <a:lnTo>
                    <a:pt x="98" y="214"/>
                  </a:lnTo>
                  <a:lnTo>
                    <a:pt x="88" y="212"/>
                  </a:lnTo>
                  <a:lnTo>
                    <a:pt x="88" y="212"/>
                  </a:lnTo>
                  <a:lnTo>
                    <a:pt x="78" y="208"/>
                  </a:lnTo>
                  <a:lnTo>
                    <a:pt x="78" y="208"/>
                  </a:lnTo>
                  <a:lnTo>
                    <a:pt x="70" y="202"/>
                  </a:lnTo>
                  <a:lnTo>
                    <a:pt x="70" y="202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56" y="180"/>
                  </a:lnTo>
                  <a:lnTo>
                    <a:pt x="56" y="180"/>
                  </a:lnTo>
                  <a:lnTo>
                    <a:pt x="50" y="166"/>
                  </a:lnTo>
                  <a:lnTo>
                    <a:pt x="50" y="166"/>
                  </a:lnTo>
                  <a:lnTo>
                    <a:pt x="48" y="150"/>
                  </a:lnTo>
                  <a:lnTo>
                    <a:pt x="48" y="150"/>
                  </a:lnTo>
                  <a:lnTo>
                    <a:pt x="46" y="132"/>
                  </a:lnTo>
                  <a:lnTo>
                    <a:pt x="46" y="132"/>
                  </a:lnTo>
                  <a:lnTo>
                    <a:pt x="48" y="116"/>
                  </a:lnTo>
                  <a:lnTo>
                    <a:pt x="48" y="116"/>
                  </a:lnTo>
                  <a:lnTo>
                    <a:pt x="50" y="100"/>
                  </a:lnTo>
                  <a:lnTo>
                    <a:pt x="50" y="100"/>
                  </a:lnTo>
                  <a:lnTo>
                    <a:pt x="54" y="86"/>
                  </a:lnTo>
                  <a:lnTo>
                    <a:pt x="54" y="86"/>
                  </a:lnTo>
                  <a:lnTo>
                    <a:pt x="60" y="74"/>
                  </a:lnTo>
                  <a:lnTo>
                    <a:pt x="60" y="7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12" y="50"/>
                  </a:lnTo>
                  <a:lnTo>
                    <a:pt x="112" y="50"/>
                  </a:lnTo>
                  <a:lnTo>
                    <a:pt x="122" y="54"/>
                  </a:lnTo>
                  <a:lnTo>
                    <a:pt x="122" y="54"/>
                  </a:lnTo>
                  <a:lnTo>
                    <a:pt x="130" y="60"/>
                  </a:lnTo>
                  <a:lnTo>
                    <a:pt x="130" y="60"/>
                  </a:lnTo>
                  <a:lnTo>
                    <a:pt x="138" y="70"/>
                  </a:lnTo>
                  <a:lnTo>
                    <a:pt x="138" y="70"/>
                  </a:lnTo>
                  <a:lnTo>
                    <a:pt x="146" y="82"/>
                  </a:lnTo>
                  <a:lnTo>
                    <a:pt x="146" y="82"/>
                  </a:lnTo>
                  <a:lnTo>
                    <a:pt x="150" y="96"/>
                  </a:lnTo>
                  <a:lnTo>
                    <a:pt x="150" y="96"/>
                  </a:lnTo>
                  <a:lnTo>
                    <a:pt x="152" y="114"/>
                  </a:lnTo>
                  <a:lnTo>
                    <a:pt x="152" y="114"/>
                  </a:lnTo>
                  <a:lnTo>
                    <a:pt x="154" y="134"/>
                  </a:lnTo>
                  <a:lnTo>
                    <a:pt x="154" y="134"/>
                  </a:lnTo>
                  <a:lnTo>
                    <a:pt x="152" y="152"/>
                  </a:lnTo>
                  <a:lnTo>
                    <a:pt x="152" y="1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279772" y="2870200"/>
            <a:ext cx="1114425" cy="1117600"/>
            <a:chOff x="7279772" y="2870200"/>
            <a:chExt cx="1114425" cy="1117600"/>
          </a:xfrm>
        </p:grpSpPr>
        <p:sp>
          <p:nvSpPr>
            <p:cNvPr id="77" name="Freeform 71"/>
            <p:cNvSpPr>
              <a:spLocks/>
            </p:cNvSpPr>
            <p:nvPr/>
          </p:nvSpPr>
          <p:spPr bwMode="auto">
            <a:xfrm>
              <a:off x="8305297" y="3556000"/>
              <a:ext cx="50800" cy="203200"/>
            </a:xfrm>
            <a:custGeom>
              <a:avLst/>
              <a:gdLst>
                <a:gd name="T0" fmla="*/ 0 w 32"/>
                <a:gd name="T1" fmla="*/ 128 h 128"/>
                <a:gd name="T2" fmla="*/ 26 w 32"/>
                <a:gd name="T3" fmla="*/ 128 h 128"/>
                <a:gd name="T4" fmla="*/ 26 w 32"/>
                <a:gd name="T5" fmla="*/ 128 h 128"/>
                <a:gd name="T6" fmla="*/ 28 w 32"/>
                <a:gd name="T7" fmla="*/ 128 h 128"/>
                <a:gd name="T8" fmla="*/ 30 w 32"/>
                <a:gd name="T9" fmla="*/ 126 h 128"/>
                <a:gd name="T10" fmla="*/ 32 w 32"/>
                <a:gd name="T11" fmla="*/ 120 h 128"/>
                <a:gd name="T12" fmla="*/ 32 w 32"/>
                <a:gd name="T13" fmla="*/ 8 h 128"/>
                <a:gd name="T14" fmla="*/ 32 w 32"/>
                <a:gd name="T15" fmla="*/ 8 h 128"/>
                <a:gd name="T16" fmla="*/ 30 w 32"/>
                <a:gd name="T17" fmla="*/ 2 h 128"/>
                <a:gd name="T18" fmla="*/ 28 w 32"/>
                <a:gd name="T19" fmla="*/ 0 h 128"/>
                <a:gd name="T20" fmla="*/ 26 w 32"/>
                <a:gd name="T21" fmla="*/ 0 h 128"/>
                <a:gd name="T22" fmla="*/ 0 w 32"/>
                <a:gd name="T23" fmla="*/ 0 h 128"/>
                <a:gd name="T24" fmla="*/ 0 w 32"/>
                <a:gd name="T2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128">
                  <a:moveTo>
                    <a:pt x="0" y="128"/>
                  </a:moveTo>
                  <a:lnTo>
                    <a:pt x="26" y="128"/>
                  </a:lnTo>
                  <a:lnTo>
                    <a:pt x="26" y="128"/>
                  </a:lnTo>
                  <a:lnTo>
                    <a:pt x="28" y="128"/>
                  </a:lnTo>
                  <a:lnTo>
                    <a:pt x="30" y="126"/>
                  </a:lnTo>
                  <a:lnTo>
                    <a:pt x="32" y="120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0" y="2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1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72"/>
            <p:cNvSpPr>
              <a:spLocks/>
            </p:cNvSpPr>
            <p:nvPr/>
          </p:nvSpPr>
          <p:spPr bwMode="auto">
            <a:xfrm>
              <a:off x="8305297" y="3314700"/>
              <a:ext cx="50800" cy="203200"/>
            </a:xfrm>
            <a:custGeom>
              <a:avLst/>
              <a:gdLst>
                <a:gd name="T0" fmla="*/ 32 w 32"/>
                <a:gd name="T1" fmla="*/ 120 h 128"/>
                <a:gd name="T2" fmla="*/ 32 w 32"/>
                <a:gd name="T3" fmla="*/ 8 h 128"/>
                <a:gd name="T4" fmla="*/ 32 w 32"/>
                <a:gd name="T5" fmla="*/ 8 h 128"/>
                <a:gd name="T6" fmla="*/ 32 w 32"/>
                <a:gd name="T7" fmla="*/ 4 h 128"/>
                <a:gd name="T8" fmla="*/ 30 w 32"/>
                <a:gd name="T9" fmla="*/ 2 h 128"/>
                <a:gd name="T10" fmla="*/ 28 w 32"/>
                <a:gd name="T11" fmla="*/ 0 h 128"/>
                <a:gd name="T12" fmla="*/ 24 w 32"/>
                <a:gd name="T13" fmla="*/ 0 h 128"/>
                <a:gd name="T14" fmla="*/ 0 w 32"/>
                <a:gd name="T15" fmla="*/ 0 h 128"/>
                <a:gd name="T16" fmla="*/ 0 w 32"/>
                <a:gd name="T17" fmla="*/ 128 h 128"/>
                <a:gd name="T18" fmla="*/ 26 w 32"/>
                <a:gd name="T19" fmla="*/ 128 h 128"/>
                <a:gd name="T20" fmla="*/ 26 w 32"/>
                <a:gd name="T21" fmla="*/ 128 h 128"/>
                <a:gd name="T22" fmla="*/ 28 w 32"/>
                <a:gd name="T23" fmla="*/ 128 h 128"/>
                <a:gd name="T24" fmla="*/ 30 w 32"/>
                <a:gd name="T25" fmla="*/ 126 h 128"/>
                <a:gd name="T26" fmla="*/ 32 w 32"/>
                <a:gd name="T27" fmla="*/ 120 h 128"/>
                <a:gd name="T28" fmla="*/ 32 w 32"/>
                <a:gd name="T29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128">
                  <a:moveTo>
                    <a:pt x="32" y="120"/>
                  </a:moveTo>
                  <a:lnTo>
                    <a:pt x="32" y="8"/>
                  </a:lnTo>
                  <a:lnTo>
                    <a:pt x="32" y="8"/>
                  </a:lnTo>
                  <a:lnTo>
                    <a:pt x="32" y="4"/>
                  </a:lnTo>
                  <a:lnTo>
                    <a:pt x="30" y="2"/>
                  </a:lnTo>
                  <a:lnTo>
                    <a:pt x="28" y="0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8" y="128"/>
                  </a:lnTo>
                  <a:lnTo>
                    <a:pt x="30" y="126"/>
                  </a:lnTo>
                  <a:lnTo>
                    <a:pt x="32" y="120"/>
                  </a:lnTo>
                  <a:lnTo>
                    <a:pt x="32" y="1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73"/>
            <p:cNvSpPr>
              <a:spLocks/>
            </p:cNvSpPr>
            <p:nvPr/>
          </p:nvSpPr>
          <p:spPr bwMode="auto">
            <a:xfrm>
              <a:off x="7940172" y="3022600"/>
              <a:ext cx="415925" cy="812800"/>
            </a:xfrm>
            <a:custGeom>
              <a:avLst/>
              <a:gdLst>
                <a:gd name="T0" fmla="*/ 256 w 262"/>
                <a:gd name="T1" fmla="*/ 32 h 512"/>
                <a:gd name="T2" fmla="*/ 206 w 262"/>
                <a:gd name="T3" fmla="*/ 32 h 512"/>
                <a:gd name="T4" fmla="*/ 206 w 262"/>
                <a:gd name="T5" fmla="*/ 0 h 512"/>
                <a:gd name="T6" fmla="*/ 0 w 262"/>
                <a:gd name="T7" fmla="*/ 0 h 512"/>
                <a:gd name="T8" fmla="*/ 0 w 262"/>
                <a:gd name="T9" fmla="*/ 56 h 512"/>
                <a:gd name="T10" fmla="*/ 150 w 262"/>
                <a:gd name="T11" fmla="*/ 56 h 512"/>
                <a:gd name="T12" fmla="*/ 150 w 262"/>
                <a:gd name="T13" fmla="*/ 88 h 512"/>
                <a:gd name="T14" fmla="*/ 0 w 262"/>
                <a:gd name="T15" fmla="*/ 88 h 512"/>
                <a:gd name="T16" fmla="*/ 0 w 262"/>
                <a:gd name="T17" fmla="*/ 128 h 512"/>
                <a:gd name="T18" fmla="*/ 150 w 262"/>
                <a:gd name="T19" fmla="*/ 128 h 512"/>
                <a:gd name="T20" fmla="*/ 150 w 262"/>
                <a:gd name="T21" fmla="*/ 160 h 512"/>
                <a:gd name="T22" fmla="*/ 0 w 262"/>
                <a:gd name="T23" fmla="*/ 160 h 512"/>
                <a:gd name="T24" fmla="*/ 0 w 262"/>
                <a:gd name="T25" fmla="*/ 200 h 512"/>
                <a:gd name="T26" fmla="*/ 150 w 262"/>
                <a:gd name="T27" fmla="*/ 200 h 512"/>
                <a:gd name="T28" fmla="*/ 150 w 262"/>
                <a:gd name="T29" fmla="*/ 232 h 512"/>
                <a:gd name="T30" fmla="*/ 0 w 262"/>
                <a:gd name="T31" fmla="*/ 232 h 512"/>
                <a:gd name="T32" fmla="*/ 0 w 262"/>
                <a:gd name="T33" fmla="*/ 272 h 512"/>
                <a:gd name="T34" fmla="*/ 150 w 262"/>
                <a:gd name="T35" fmla="*/ 272 h 512"/>
                <a:gd name="T36" fmla="*/ 150 w 262"/>
                <a:gd name="T37" fmla="*/ 304 h 512"/>
                <a:gd name="T38" fmla="*/ 0 w 262"/>
                <a:gd name="T39" fmla="*/ 304 h 512"/>
                <a:gd name="T40" fmla="*/ 0 w 262"/>
                <a:gd name="T41" fmla="*/ 344 h 512"/>
                <a:gd name="T42" fmla="*/ 150 w 262"/>
                <a:gd name="T43" fmla="*/ 344 h 512"/>
                <a:gd name="T44" fmla="*/ 150 w 262"/>
                <a:gd name="T45" fmla="*/ 376 h 512"/>
                <a:gd name="T46" fmla="*/ 0 w 262"/>
                <a:gd name="T47" fmla="*/ 376 h 512"/>
                <a:gd name="T48" fmla="*/ 0 w 262"/>
                <a:gd name="T49" fmla="*/ 416 h 512"/>
                <a:gd name="T50" fmla="*/ 150 w 262"/>
                <a:gd name="T51" fmla="*/ 416 h 512"/>
                <a:gd name="T52" fmla="*/ 150 w 262"/>
                <a:gd name="T53" fmla="*/ 448 h 512"/>
                <a:gd name="T54" fmla="*/ 0 w 262"/>
                <a:gd name="T55" fmla="*/ 448 h 512"/>
                <a:gd name="T56" fmla="*/ 0 w 262"/>
                <a:gd name="T57" fmla="*/ 512 h 512"/>
                <a:gd name="T58" fmla="*/ 206 w 262"/>
                <a:gd name="T59" fmla="*/ 512 h 512"/>
                <a:gd name="T60" fmla="*/ 206 w 262"/>
                <a:gd name="T61" fmla="*/ 464 h 512"/>
                <a:gd name="T62" fmla="*/ 206 w 262"/>
                <a:gd name="T63" fmla="*/ 336 h 512"/>
                <a:gd name="T64" fmla="*/ 206 w 262"/>
                <a:gd name="T65" fmla="*/ 312 h 512"/>
                <a:gd name="T66" fmla="*/ 206 w 262"/>
                <a:gd name="T67" fmla="*/ 184 h 512"/>
                <a:gd name="T68" fmla="*/ 206 w 262"/>
                <a:gd name="T69" fmla="*/ 160 h 512"/>
                <a:gd name="T70" fmla="*/ 208 w 262"/>
                <a:gd name="T71" fmla="*/ 160 h 512"/>
                <a:gd name="T72" fmla="*/ 256 w 262"/>
                <a:gd name="T73" fmla="*/ 160 h 512"/>
                <a:gd name="T74" fmla="*/ 256 w 262"/>
                <a:gd name="T75" fmla="*/ 160 h 512"/>
                <a:gd name="T76" fmla="*/ 256 w 262"/>
                <a:gd name="T77" fmla="*/ 160 h 512"/>
                <a:gd name="T78" fmla="*/ 258 w 262"/>
                <a:gd name="T79" fmla="*/ 160 h 512"/>
                <a:gd name="T80" fmla="*/ 260 w 262"/>
                <a:gd name="T81" fmla="*/ 158 h 512"/>
                <a:gd name="T82" fmla="*/ 262 w 262"/>
                <a:gd name="T83" fmla="*/ 152 h 512"/>
                <a:gd name="T84" fmla="*/ 262 w 262"/>
                <a:gd name="T85" fmla="*/ 40 h 512"/>
                <a:gd name="T86" fmla="*/ 262 w 262"/>
                <a:gd name="T87" fmla="*/ 40 h 512"/>
                <a:gd name="T88" fmla="*/ 260 w 262"/>
                <a:gd name="T89" fmla="*/ 34 h 512"/>
                <a:gd name="T90" fmla="*/ 258 w 262"/>
                <a:gd name="T91" fmla="*/ 32 h 512"/>
                <a:gd name="T92" fmla="*/ 256 w 262"/>
                <a:gd name="T93" fmla="*/ 32 h 512"/>
                <a:gd name="T94" fmla="*/ 256 w 262"/>
                <a:gd name="T95" fmla="*/ 32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2" h="512">
                  <a:moveTo>
                    <a:pt x="256" y="32"/>
                  </a:moveTo>
                  <a:lnTo>
                    <a:pt x="206" y="32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56"/>
                  </a:lnTo>
                  <a:lnTo>
                    <a:pt x="150" y="56"/>
                  </a:lnTo>
                  <a:lnTo>
                    <a:pt x="150" y="88"/>
                  </a:lnTo>
                  <a:lnTo>
                    <a:pt x="0" y="88"/>
                  </a:lnTo>
                  <a:lnTo>
                    <a:pt x="0" y="128"/>
                  </a:lnTo>
                  <a:lnTo>
                    <a:pt x="150" y="128"/>
                  </a:lnTo>
                  <a:lnTo>
                    <a:pt x="150" y="160"/>
                  </a:lnTo>
                  <a:lnTo>
                    <a:pt x="0" y="160"/>
                  </a:lnTo>
                  <a:lnTo>
                    <a:pt x="0" y="200"/>
                  </a:lnTo>
                  <a:lnTo>
                    <a:pt x="150" y="200"/>
                  </a:lnTo>
                  <a:lnTo>
                    <a:pt x="150" y="232"/>
                  </a:lnTo>
                  <a:lnTo>
                    <a:pt x="0" y="232"/>
                  </a:lnTo>
                  <a:lnTo>
                    <a:pt x="0" y="272"/>
                  </a:lnTo>
                  <a:lnTo>
                    <a:pt x="150" y="272"/>
                  </a:lnTo>
                  <a:lnTo>
                    <a:pt x="150" y="304"/>
                  </a:lnTo>
                  <a:lnTo>
                    <a:pt x="0" y="304"/>
                  </a:lnTo>
                  <a:lnTo>
                    <a:pt x="0" y="344"/>
                  </a:lnTo>
                  <a:lnTo>
                    <a:pt x="150" y="344"/>
                  </a:lnTo>
                  <a:lnTo>
                    <a:pt x="150" y="376"/>
                  </a:lnTo>
                  <a:lnTo>
                    <a:pt x="0" y="376"/>
                  </a:lnTo>
                  <a:lnTo>
                    <a:pt x="0" y="416"/>
                  </a:lnTo>
                  <a:lnTo>
                    <a:pt x="150" y="416"/>
                  </a:lnTo>
                  <a:lnTo>
                    <a:pt x="150" y="448"/>
                  </a:lnTo>
                  <a:lnTo>
                    <a:pt x="0" y="448"/>
                  </a:lnTo>
                  <a:lnTo>
                    <a:pt x="0" y="512"/>
                  </a:lnTo>
                  <a:lnTo>
                    <a:pt x="206" y="512"/>
                  </a:lnTo>
                  <a:lnTo>
                    <a:pt x="206" y="464"/>
                  </a:lnTo>
                  <a:lnTo>
                    <a:pt x="206" y="336"/>
                  </a:lnTo>
                  <a:lnTo>
                    <a:pt x="206" y="312"/>
                  </a:lnTo>
                  <a:lnTo>
                    <a:pt x="206" y="184"/>
                  </a:lnTo>
                  <a:lnTo>
                    <a:pt x="206" y="160"/>
                  </a:lnTo>
                  <a:lnTo>
                    <a:pt x="208" y="160"/>
                  </a:lnTo>
                  <a:lnTo>
                    <a:pt x="256" y="160"/>
                  </a:lnTo>
                  <a:lnTo>
                    <a:pt x="256" y="160"/>
                  </a:lnTo>
                  <a:lnTo>
                    <a:pt x="256" y="160"/>
                  </a:lnTo>
                  <a:lnTo>
                    <a:pt x="258" y="160"/>
                  </a:lnTo>
                  <a:lnTo>
                    <a:pt x="260" y="158"/>
                  </a:lnTo>
                  <a:lnTo>
                    <a:pt x="262" y="152"/>
                  </a:lnTo>
                  <a:lnTo>
                    <a:pt x="262" y="40"/>
                  </a:lnTo>
                  <a:lnTo>
                    <a:pt x="262" y="40"/>
                  </a:lnTo>
                  <a:lnTo>
                    <a:pt x="260" y="34"/>
                  </a:lnTo>
                  <a:lnTo>
                    <a:pt x="258" y="32"/>
                  </a:lnTo>
                  <a:lnTo>
                    <a:pt x="256" y="32"/>
                  </a:lnTo>
                  <a:lnTo>
                    <a:pt x="256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74"/>
            <p:cNvSpPr>
              <a:spLocks noEditPoints="1"/>
            </p:cNvSpPr>
            <p:nvPr/>
          </p:nvSpPr>
          <p:spPr bwMode="auto">
            <a:xfrm>
              <a:off x="7279772" y="2870200"/>
              <a:ext cx="1114425" cy="1117600"/>
            </a:xfrm>
            <a:custGeom>
              <a:avLst/>
              <a:gdLst>
                <a:gd name="T0" fmla="*/ 646 w 702"/>
                <a:gd name="T1" fmla="*/ 96 h 704"/>
                <a:gd name="T2" fmla="*/ 640 w 702"/>
                <a:gd name="T3" fmla="*/ 80 h 704"/>
                <a:gd name="T4" fmla="*/ 416 w 702"/>
                <a:gd name="T5" fmla="*/ 72 h 704"/>
                <a:gd name="T6" fmla="*/ 0 w 702"/>
                <a:gd name="T7" fmla="*/ 632 h 704"/>
                <a:gd name="T8" fmla="*/ 624 w 702"/>
                <a:gd name="T9" fmla="*/ 632 h 704"/>
                <a:gd name="T10" fmla="*/ 640 w 702"/>
                <a:gd name="T11" fmla="*/ 624 h 704"/>
                <a:gd name="T12" fmla="*/ 646 w 702"/>
                <a:gd name="T13" fmla="*/ 584 h 704"/>
                <a:gd name="T14" fmla="*/ 678 w 702"/>
                <a:gd name="T15" fmla="*/ 584 h 704"/>
                <a:gd name="T16" fmla="*/ 694 w 702"/>
                <a:gd name="T17" fmla="*/ 574 h 704"/>
                <a:gd name="T18" fmla="*/ 702 w 702"/>
                <a:gd name="T19" fmla="*/ 440 h 704"/>
                <a:gd name="T20" fmla="*/ 694 w 702"/>
                <a:gd name="T21" fmla="*/ 420 h 704"/>
                <a:gd name="T22" fmla="*/ 702 w 702"/>
                <a:gd name="T23" fmla="*/ 400 h 704"/>
                <a:gd name="T24" fmla="*/ 700 w 702"/>
                <a:gd name="T25" fmla="*/ 278 h 704"/>
                <a:gd name="T26" fmla="*/ 700 w 702"/>
                <a:gd name="T27" fmla="*/ 258 h 704"/>
                <a:gd name="T28" fmla="*/ 702 w 702"/>
                <a:gd name="T29" fmla="*/ 136 h 704"/>
                <a:gd name="T30" fmla="*/ 690 w 702"/>
                <a:gd name="T31" fmla="*/ 110 h 704"/>
                <a:gd name="T32" fmla="*/ 672 w 702"/>
                <a:gd name="T33" fmla="*/ 104 h 704"/>
                <a:gd name="T34" fmla="*/ 672 w 702"/>
                <a:gd name="T35" fmla="*/ 432 h 704"/>
                <a:gd name="T36" fmla="*/ 678 w 702"/>
                <a:gd name="T37" fmla="*/ 440 h 704"/>
                <a:gd name="T38" fmla="*/ 676 w 702"/>
                <a:gd name="T39" fmla="*/ 558 h 704"/>
                <a:gd name="T40" fmla="*/ 646 w 702"/>
                <a:gd name="T41" fmla="*/ 560 h 704"/>
                <a:gd name="T42" fmla="*/ 646 w 702"/>
                <a:gd name="T43" fmla="*/ 408 h 704"/>
                <a:gd name="T44" fmla="*/ 670 w 702"/>
                <a:gd name="T45" fmla="*/ 280 h 704"/>
                <a:gd name="T46" fmla="*/ 678 w 702"/>
                <a:gd name="T47" fmla="*/ 284 h 704"/>
                <a:gd name="T48" fmla="*/ 678 w 702"/>
                <a:gd name="T49" fmla="*/ 400 h 704"/>
                <a:gd name="T50" fmla="*/ 672 w 702"/>
                <a:gd name="T51" fmla="*/ 408 h 704"/>
                <a:gd name="T52" fmla="*/ 678 w 702"/>
                <a:gd name="T53" fmla="*/ 248 h 704"/>
                <a:gd name="T54" fmla="*/ 672 w 702"/>
                <a:gd name="T55" fmla="*/ 256 h 704"/>
                <a:gd name="T56" fmla="*/ 622 w 702"/>
                <a:gd name="T57" fmla="*/ 256 h 704"/>
                <a:gd name="T58" fmla="*/ 622 w 702"/>
                <a:gd name="T59" fmla="*/ 432 h 704"/>
                <a:gd name="T60" fmla="*/ 416 w 702"/>
                <a:gd name="T61" fmla="*/ 608 h 704"/>
                <a:gd name="T62" fmla="*/ 566 w 702"/>
                <a:gd name="T63" fmla="*/ 512 h 704"/>
                <a:gd name="T64" fmla="*/ 566 w 702"/>
                <a:gd name="T65" fmla="*/ 472 h 704"/>
                <a:gd name="T66" fmla="*/ 416 w 702"/>
                <a:gd name="T67" fmla="*/ 400 h 704"/>
                <a:gd name="T68" fmla="*/ 416 w 702"/>
                <a:gd name="T69" fmla="*/ 368 h 704"/>
                <a:gd name="T70" fmla="*/ 566 w 702"/>
                <a:gd name="T71" fmla="*/ 296 h 704"/>
                <a:gd name="T72" fmla="*/ 566 w 702"/>
                <a:gd name="T73" fmla="*/ 256 h 704"/>
                <a:gd name="T74" fmla="*/ 416 w 702"/>
                <a:gd name="T75" fmla="*/ 184 h 704"/>
                <a:gd name="T76" fmla="*/ 416 w 702"/>
                <a:gd name="T77" fmla="*/ 152 h 704"/>
                <a:gd name="T78" fmla="*/ 622 w 702"/>
                <a:gd name="T79" fmla="*/ 128 h 704"/>
                <a:gd name="T80" fmla="*/ 674 w 702"/>
                <a:gd name="T81" fmla="*/ 128 h 704"/>
                <a:gd name="T82" fmla="*/ 678 w 702"/>
                <a:gd name="T83" fmla="*/ 248 h 704"/>
                <a:gd name="T84" fmla="*/ 158 w 702"/>
                <a:gd name="T85" fmla="*/ 316 h 704"/>
                <a:gd name="T86" fmla="*/ 154 w 702"/>
                <a:gd name="T87" fmla="*/ 310 h 704"/>
                <a:gd name="T88" fmla="*/ 148 w 702"/>
                <a:gd name="T89" fmla="*/ 298 h 704"/>
                <a:gd name="T90" fmla="*/ 146 w 702"/>
                <a:gd name="T91" fmla="*/ 294 h 704"/>
                <a:gd name="T92" fmla="*/ 148 w 702"/>
                <a:gd name="T93" fmla="*/ 302 h 704"/>
                <a:gd name="T94" fmla="*/ 148 w 702"/>
                <a:gd name="T95" fmla="*/ 322 h 704"/>
                <a:gd name="T96" fmla="*/ 148 w 702"/>
                <a:gd name="T97" fmla="*/ 472 h 704"/>
                <a:gd name="T98" fmla="*/ 154 w 702"/>
                <a:gd name="T99" fmla="*/ 222 h 704"/>
                <a:gd name="T100" fmla="*/ 240 w 702"/>
                <a:gd name="T101" fmla="*/ 380 h 704"/>
                <a:gd name="T102" fmla="*/ 242 w 702"/>
                <a:gd name="T103" fmla="*/ 384 h 704"/>
                <a:gd name="T104" fmla="*/ 248 w 702"/>
                <a:gd name="T105" fmla="*/ 398 h 704"/>
                <a:gd name="T106" fmla="*/ 248 w 702"/>
                <a:gd name="T107" fmla="*/ 392 h 704"/>
                <a:gd name="T108" fmla="*/ 248 w 702"/>
                <a:gd name="T109" fmla="*/ 384 h 704"/>
                <a:gd name="T110" fmla="*/ 248 w 702"/>
                <a:gd name="T111" fmla="*/ 360 h 704"/>
                <a:gd name="T112" fmla="*/ 296 w 702"/>
                <a:gd name="T113" fmla="*/ 214 h 704"/>
                <a:gd name="T114" fmla="*/ 296 w 702"/>
                <a:gd name="T115" fmla="*/ 480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02" h="704">
                  <a:moveTo>
                    <a:pt x="672" y="104"/>
                  </a:moveTo>
                  <a:lnTo>
                    <a:pt x="646" y="104"/>
                  </a:lnTo>
                  <a:lnTo>
                    <a:pt x="646" y="96"/>
                  </a:lnTo>
                  <a:lnTo>
                    <a:pt x="646" y="96"/>
                  </a:lnTo>
                  <a:lnTo>
                    <a:pt x="644" y="86"/>
                  </a:lnTo>
                  <a:lnTo>
                    <a:pt x="640" y="80"/>
                  </a:lnTo>
                  <a:lnTo>
                    <a:pt x="632" y="74"/>
                  </a:lnTo>
                  <a:lnTo>
                    <a:pt x="624" y="72"/>
                  </a:lnTo>
                  <a:lnTo>
                    <a:pt x="416" y="72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32"/>
                  </a:lnTo>
                  <a:lnTo>
                    <a:pt x="624" y="632"/>
                  </a:lnTo>
                  <a:lnTo>
                    <a:pt x="624" y="632"/>
                  </a:lnTo>
                  <a:lnTo>
                    <a:pt x="634" y="630"/>
                  </a:lnTo>
                  <a:lnTo>
                    <a:pt x="640" y="624"/>
                  </a:lnTo>
                  <a:lnTo>
                    <a:pt x="644" y="618"/>
                  </a:lnTo>
                  <a:lnTo>
                    <a:pt x="646" y="608"/>
                  </a:lnTo>
                  <a:lnTo>
                    <a:pt x="646" y="584"/>
                  </a:lnTo>
                  <a:lnTo>
                    <a:pt x="672" y="584"/>
                  </a:lnTo>
                  <a:lnTo>
                    <a:pt x="672" y="584"/>
                  </a:lnTo>
                  <a:lnTo>
                    <a:pt x="678" y="584"/>
                  </a:lnTo>
                  <a:lnTo>
                    <a:pt x="684" y="582"/>
                  </a:lnTo>
                  <a:lnTo>
                    <a:pt x="690" y="578"/>
                  </a:lnTo>
                  <a:lnTo>
                    <a:pt x="694" y="574"/>
                  </a:lnTo>
                  <a:lnTo>
                    <a:pt x="700" y="564"/>
                  </a:lnTo>
                  <a:lnTo>
                    <a:pt x="702" y="552"/>
                  </a:lnTo>
                  <a:lnTo>
                    <a:pt x="702" y="440"/>
                  </a:lnTo>
                  <a:lnTo>
                    <a:pt x="702" y="440"/>
                  </a:lnTo>
                  <a:lnTo>
                    <a:pt x="700" y="430"/>
                  </a:lnTo>
                  <a:lnTo>
                    <a:pt x="694" y="420"/>
                  </a:lnTo>
                  <a:lnTo>
                    <a:pt x="694" y="420"/>
                  </a:lnTo>
                  <a:lnTo>
                    <a:pt x="700" y="410"/>
                  </a:lnTo>
                  <a:lnTo>
                    <a:pt x="702" y="400"/>
                  </a:lnTo>
                  <a:lnTo>
                    <a:pt x="702" y="288"/>
                  </a:lnTo>
                  <a:lnTo>
                    <a:pt x="702" y="288"/>
                  </a:lnTo>
                  <a:lnTo>
                    <a:pt x="700" y="278"/>
                  </a:lnTo>
                  <a:lnTo>
                    <a:pt x="696" y="268"/>
                  </a:lnTo>
                  <a:lnTo>
                    <a:pt x="696" y="268"/>
                  </a:lnTo>
                  <a:lnTo>
                    <a:pt x="700" y="258"/>
                  </a:lnTo>
                  <a:lnTo>
                    <a:pt x="702" y="248"/>
                  </a:lnTo>
                  <a:lnTo>
                    <a:pt x="702" y="136"/>
                  </a:lnTo>
                  <a:lnTo>
                    <a:pt x="702" y="136"/>
                  </a:lnTo>
                  <a:lnTo>
                    <a:pt x="700" y="124"/>
                  </a:lnTo>
                  <a:lnTo>
                    <a:pt x="694" y="114"/>
                  </a:lnTo>
                  <a:lnTo>
                    <a:pt x="690" y="110"/>
                  </a:lnTo>
                  <a:lnTo>
                    <a:pt x="684" y="106"/>
                  </a:lnTo>
                  <a:lnTo>
                    <a:pt x="678" y="104"/>
                  </a:lnTo>
                  <a:lnTo>
                    <a:pt x="672" y="104"/>
                  </a:lnTo>
                  <a:lnTo>
                    <a:pt x="672" y="104"/>
                  </a:lnTo>
                  <a:close/>
                  <a:moveTo>
                    <a:pt x="672" y="432"/>
                  </a:moveTo>
                  <a:lnTo>
                    <a:pt x="672" y="432"/>
                  </a:lnTo>
                  <a:lnTo>
                    <a:pt x="674" y="432"/>
                  </a:lnTo>
                  <a:lnTo>
                    <a:pt x="676" y="434"/>
                  </a:lnTo>
                  <a:lnTo>
                    <a:pt x="678" y="440"/>
                  </a:lnTo>
                  <a:lnTo>
                    <a:pt x="678" y="552"/>
                  </a:lnTo>
                  <a:lnTo>
                    <a:pt x="678" y="552"/>
                  </a:lnTo>
                  <a:lnTo>
                    <a:pt x="676" y="558"/>
                  </a:lnTo>
                  <a:lnTo>
                    <a:pt x="674" y="560"/>
                  </a:lnTo>
                  <a:lnTo>
                    <a:pt x="672" y="560"/>
                  </a:lnTo>
                  <a:lnTo>
                    <a:pt x="646" y="560"/>
                  </a:lnTo>
                  <a:lnTo>
                    <a:pt x="646" y="432"/>
                  </a:lnTo>
                  <a:lnTo>
                    <a:pt x="672" y="432"/>
                  </a:lnTo>
                  <a:close/>
                  <a:moveTo>
                    <a:pt x="646" y="408"/>
                  </a:moveTo>
                  <a:lnTo>
                    <a:pt x="646" y="280"/>
                  </a:lnTo>
                  <a:lnTo>
                    <a:pt x="670" y="280"/>
                  </a:lnTo>
                  <a:lnTo>
                    <a:pt x="670" y="280"/>
                  </a:lnTo>
                  <a:lnTo>
                    <a:pt x="674" y="280"/>
                  </a:lnTo>
                  <a:lnTo>
                    <a:pt x="676" y="282"/>
                  </a:lnTo>
                  <a:lnTo>
                    <a:pt x="678" y="284"/>
                  </a:lnTo>
                  <a:lnTo>
                    <a:pt x="678" y="288"/>
                  </a:lnTo>
                  <a:lnTo>
                    <a:pt x="678" y="400"/>
                  </a:lnTo>
                  <a:lnTo>
                    <a:pt x="678" y="400"/>
                  </a:lnTo>
                  <a:lnTo>
                    <a:pt x="676" y="406"/>
                  </a:lnTo>
                  <a:lnTo>
                    <a:pt x="674" y="408"/>
                  </a:lnTo>
                  <a:lnTo>
                    <a:pt x="672" y="408"/>
                  </a:lnTo>
                  <a:lnTo>
                    <a:pt x="646" y="408"/>
                  </a:lnTo>
                  <a:close/>
                  <a:moveTo>
                    <a:pt x="678" y="248"/>
                  </a:moveTo>
                  <a:lnTo>
                    <a:pt x="678" y="248"/>
                  </a:lnTo>
                  <a:lnTo>
                    <a:pt x="676" y="254"/>
                  </a:lnTo>
                  <a:lnTo>
                    <a:pt x="674" y="256"/>
                  </a:lnTo>
                  <a:lnTo>
                    <a:pt x="672" y="256"/>
                  </a:lnTo>
                  <a:lnTo>
                    <a:pt x="672" y="256"/>
                  </a:lnTo>
                  <a:lnTo>
                    <a:pt x="624" y="256"/>
                  </a:lnTo>
                  <a:lnTo>
                    <a:pt x="622" y="256"/>
                  </a:lnTo>
                  <a:lnTo>
                    <a:pt x="622" y="280"/>
                  </a:lnTo>
                  <a:lnTo>
                    <a:pt x="622" y="408"/>
                  </a:lnTo>
                  <a:lnTo>
                    <a:pt x="622" y="432"/>
                  </a:lnTo>
                  <a:lnTo>
                    <a:pt x="622" y="560"/>
                  </a:lnTo>
                  <a:lnTo>
                    <a:pt x="622" y="608"/>
                  </a:lnTo>
                  <a:lnTo>
                    <a:pt x="416" y="608"/>
                  </a:lnTo>
                  <a:lnTo>
                    <a:pt x="416" y="544"/>
                  </a:lnTo>
                  <a:lnTo>
                    <a:pt x="566" y="544"/>
                  </a:lnTo>
                  <a:lnTo>
                    <a:pt x="566" y="512"/>
                  </a:lnTo>
                  <a:lnTo>
                    <a:pt x="416" y="512"/>
                  </a:lnTo>
                  <a:lnTo>
                    <a:pt x="416" y="472"/>
                  </a:lnTo>
                  <a:lnTo>
                    <a:pt x="566" y="472"/>
                  </a:lnTo>
                  <a:lnTo>
                    <a:pt x="566" y="440"/>
                  </a:lnTo>
                  <a:lnTo>
                    <a:pt x="416" y="440"/>
                  </a:lnTo>
                  <a:lnTo>
                    <a:pt x="416" y="400"/>
                  </a:lnTo>
                  <a:lnTo>
                    <a:pt x="566" y="400"/>
                  </a:lnTo>
                  <a:lnTo>
                    <a:pt x="566" y="368"/>
                  </a:lnTo>
                  <a:lnTo>
                    <a:pt x="416" y="368"/>
                  </a:lnTo>
                  <a:lnTo>
                    <a:pt x="416" y="328"/>
                  </a:lnTo>
                  <a:lnTo>
                    <a:pt x="566" y="328"/>
                  </a:lnTo>
                  <a:lnTo>
                    <a:pt x="566" y="296"/>
                  </a:lnTo>
                  <a:lnTo>
                    <a:pt x="416" y="296"/>
                  </a:lnTo>
                  <a:lnTo>
                    <a:pt x="416" y="256"/>
                  </a:lnTo>
                  <a:lnTo>
                    <a:pt x="566" y="256"/>
                  </a:lnTo>
                  <a:lnTo>
                    <a:pt x="566" y="224"/>
                  </a:lnTo>
                  <a:lnTo>
                    <a:pt x="416" y="224"/>
                  </a:lnTo>
                  <a:lnTo>
                    <a:pt x="416" y="184"/>
                  </a:lnTo>
                  <a:lnTo>
                    <a:pt x="566" y="184"/>
                  </a:lnTo>
                  <a:lnTo>
                    <a:pt x="566" y="152"/>
                  </a:lnTo>
                  <a:lnTo>
                    <a:pt x="416" y="152"/>
                  </a:lnTo>
                  <a:lnTo>
                    <a:pt x="416" y="96"/>
                  </a:lnTo>
                  <a:lnTo>
                    <a:pt x="622" y="96"/>
                  </a:lnTo>
                  <a:lnTo>
                    <a:pt x="622" y="128"/>
                  </a:lnTo>
                  <a:lnTo>
                    <a:pt x="672" y="128"/>
                  </a:lnTo>
                  <a:lnTo>
                    <a:pt x="672" y="128"/>
                  </a:lnTo>
                  <a:lnTo>
                    <a:pt x="674" y="128"/>
                  </a:lnTo>
                  <a:lnTo>
                    <a:pt x="676" y="130"/>
                  </a:lnTo>
                  <a:lnTo>
                    <a:pt x="678" y="136"/>
                  </a:lnTo>
                  <a:lnTo>
                    <a:pt x="678" y="248"/>
                  </a:lnTo>
                  <a:close/>
                  <a:moveTo>
                    <a:pt x="296" y="480"/>
                  </a:moveTo>
                  <a:lnTo>
                    <a:pt x="244" y="478"/>
                  </a:lnTo>
                  <a:lnTo>
                    <a:pt x="158" y="316"/>
                  </a:lnTo>
                  <a:lnTo>
                    <a:pt x="158" y="316"/>
                  </a:lnTo>
                  <a:lnTo>
                    <a:pt x="154" y="310"/>
                  </a:lnTo>
                  <a:lnTo>
                    <a:pt x="154" y="310"/>
                  </a:lnTo>
                  <a:lnTo>
                    <a:pt x="152" y="304"/>
                  </a:lnTo>
                  <a:lnTo>
                    <a:pt x="152" y="304"/>
                  </a:lnTo>
                  <a:lnTo>
                    <a:pt x="148" y="298"/>
                  </a:lnTo>
                  <a:lnTo>
                    <a:pt x="148" y="298"/>
                  </a:lnTo>
                  <a:lnTo>
                    <a:pt x="148" y="294"/>
                  </a:lnTo>
                  <a:lnTo>
                    <a:pt x="146" y="294"/>
                  </a:lnTo>
                  <a:lnTo>
                    <a:pt x="146" y="294"/>
                  </a:lnTo>
                  <a:lnTo>
                    <a:pt x="148" y="302"/>
                  </a:lnTo>
                  <a:lnTo>
                    <a:pt x="148" y="302"/>
                  </a:lnTo>
                  <a:lnTo>
                    <a:pt x="148" y="312"/>
                  </a:lnTo>
                  <a:lnTo>
                    <a:pt x="148" y="312"/>
                  </a:lnTo>
                  <a:lnTo>
                    <a:pt x="148" y="322"/>
                  </a:lnTo>
                  <a:lnTo>
                    <a:pt x="148" y="322"/>
                  </a:lnTo>
                  <a:lnTo>
                    <a:pt x="148" y="336"/>
                  </a:lnTo>
                  <a:lnTo>
                    <a:pt x="148" y="472"/>
                  </a:lnTo>
                  <a:lnTo>
                    <a:pt x="104" y="470"/>
                  </a:lnTo>
                  <a:lnTo>
                    <a:pt x="104" y="226"/>
                  </a:lnTo>
                  <a:lnTo>
                    <a:pt x="154" y="222"/>
                  </a:lnTo>
                  <a:lnTo>
                    <a:pt x="238" y="376"/>
                  </a:lnTo>
                  <a:lnTo>
                    <a:pt x="238" y="376"/>
                  </a:lnTo>
                  <a:lnTo>
                    <a:pt x="240" y="380"/>
                  </a:lnTo>
                  <a:lnTo>
                    <a:pt x="240" y="380"/>
                  </a:lnTo>
                  <a:lnTo>
                    <a:pt x="242" y="384"/>
                  </a:lnTo>
                  <a:lnTo>
                    <a:pt x="242" y="384"/>
                  </a:lnTo>
                  <a:lnTo>
                    <a:pt x="246" y="390"/>
                  </a:lnTo>
                  <a:lnTo>
                    <a:pt x="246" y="390"/>
                  </a:lnTo>
                  <a:lnTo>
                    <a:pt x="248" y="398"/>
                  </a:lnTo>
                  <a:lnTo>
                    <a:pt x="248" y="398"/>
                  </a:lnTo>
                  <a:lnTo>
                    <a:pt x="248" y="398"/>
                  </a:lnTo>
                  <a:lnTo>
                    <a:pt x="248" y="392"/>
                  </a:lnTo>
                  <a:lnTo>
                    <a:pt x="248" y="392"/>
                  </a:lnTo>
                  <a:lnTo>
                    <a:pt x="248" y="384"/>
                  </a:lnTo>
                  <a:lnTo>
                    <a:pt x="248" y="384"/>
                  </a:lnTo>
                  <a:lnTo>
                    <a:pt x="248" y="376"/>
                  </a:lnTo>
                  <a:lnTo>
                    <a:pt x="248" y="376"/>
                  </a:lnTo>
                  <a:lnTo>
                    <a:pt x="248" y="360"/>
                  </a:lnTo>
                  <a:lnTo>
                    <a:pt x="248" y="218"/>
                  </a:lnTo>
                  <a:lnTo>
                    <a:pt x="296" y="214"/>
                  </a:lnTo>
                  <a:lnTo>
                    <a:pt x="296" y="214"/>
                  </a:lnTo>
                  <a:lnTo>
                    <a:pt x="296" y="214"/>
                  </a:lnTo>
                  <a:lnTo>
                    <a:pt x="296" y="214"/>
                  </a:lnTo>
                  <a:lnTo>
                    <a:pt x="296" y="480"/>
                  </a:lnTo>
                  <a:close/>
                </a:path>
              </a:pathLst>
            </a:custGeom>
            <a:solidFill>
              <a:srgbClr val="672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Rectangle 75"/>
            <p:cNvSpPr>
              <a:spLocks noChangeArrowheads="1"/>
            </p:cNvSpPr>
            <p:nvPr/>
          </p:nvSpPr>
          <p:spPr bwMode="auto">
            <a:xfrm>
              <a:off x="7749672" y="3209925"/>
              <a:ext cx="1588" cy="15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76"/>
            <p:cNvSpPr>
              <a:spLocks/>
            </p:cNvSpPr>
            <p:nvPr/>
          </p:nvSpPr>
          <p:spPr bwMode="auto">
            <a:xfrm>
              <a:off x="7444872" y="3209925"/>
              <a:ext cx="304800" cy="422275"/>
            </a:xfrm>
            <a:custGeom>
              <a:avLst/>
              <a:gdLst>
                <a:gd name="T0" fmla="*/ 144 w 192"/>
                <a:gd name="T1" fmla="*/ 146 h 266"/>
                <a:gd name="T2" fmla="*/ 144 w 192"/>
                <a:gd name="T3" fmla="*/ 146 h 266"/>
                <a:gd name="T4" fmla="*/ 144 w 192"/>
                <a:gd name="T5" fmla="*/ 162 h 266"/>
                <a:gd name="T6" fmla="*/ 144 w 192"/>
                <a:gd name="T7" fmla="*/ 162 h 266"/>
                <a:gd name="T8" fmla="*/ 144 w 192"/>
                <a:gd name="T9" fmla="*/ 170 h 266"/>
                <a:gd name="T10" fmla="*/ 144 w 192"/>
                <a:gd name="T11" fmla="*/ 170 h 266"/>
                <a:gd name="T12" fmla="*/ 144 w 192"/>
                <a:gd name="T13" fmla="*/ 178 h 266"/>
                <a:gd name="T14" fmla="*/ 144 w 192"/>
                <a:gd name="T15" fmla="*/ 178 h 266"/>
                <a:gd name="T16" fmla="*/ 144 w 192"/>
                <a:gd name="T17" fmla="*/ 184 h 266"/>
                <a:gd name="T18" fmla="*/ 144 w 192"/>
                <a:gd name="T19" fmla="*/ 184 h 266"/>
                <a:gd name="T20" fmla="*/ 144 w 192"/>
                <a:gd name="T21" fmla="*/ 184 h 266"/>
                <a:gd name="T22" fmla="*/ 142 w 192"/>
                <a:gd name="T23" fmla="*/ 176 h 266"/>
                <a:gd name="T24" fmla="*/ 142 w 192"/>
                <a:gd name="T25" fmla="*/ 176 h 266"/>
                <a:gd name="T26" fmla="*/ 138 w 192"/>
                <a:gd name="T27" fmla="*/ 170 h 266"/>
                <a:gd name="T28" fmla="*/ 138 w 192"/>
                <a:gd name="T29" fmla="*/ 170 h 266"/>
                <a:gd name="T30" fmla="*/ 136 w 192"/>
                <a:gd name="T31" fmla="*/ 166 h 266"/>
                <a:gd name="T32" fmla="*/ 136 w 192"/>
                <a:gd name="T33" fmla="*/ 166 h 266"/>
                <a:gd name="T34" fmla="*/ 134 w 192"/>
                <a:gd name="T35" fmla="*/ 162 h 266"/>
                <a:gd name="T36" fmla="*/ 50 w 192"/>
                <a:gd name="T37" fmla="*/ 8 h 266"/>
                <a:gd name="T38" fmla="*/ 0 w 192"/>
                <a:gd name="T39" fmla="*/ 12 h 266"/>
                <a:gd name="T40" fmla="*/ 0 w 192"/>
                <a:gd name="T41" fmla="*/ 256 h 266"/>
                <a:gd name="T42" fmla="*/ 44 w 192"/>
                <a:gd name="T43" fmla="*/ 258 h 266"/>
                <a:gd name="T44" fmla="*/ 44 w 192"/>
                <a:gd name="T45" fmla="*/ 122 h 266"/>
                <a:gd name="T46" fmla="*/ 44 w 192"/>
                <a:gd name="T47" fmla="*/ 122 h 266"/>
                <a:gd name="T48" fmla="*/ 44 w 192"/>
                <a:gd name="T49" fmla="*/ 108 h 266"/>
                <a:gd name="T50" fmla="*/ 44 w 192"/>
                <a:gd name="T51" fmla="*/ 108 h 266"/>
                <a:gd name="T52" fmla="*/ 44 w 192"/>
                <a:gd name="T53" fmla="*/ 98 h 266"/>
                <a:gd name="T54" fmla="*/ 44 w 192"/>
                <a:gd name="T55" fmla="*/ 98 h 266"/>
                <a:gd name="T56" fmla="*/ 44 w 192"/>
                <a:gd name="T57" fmla="*/ 88 h 266"/>
                <a:gd name="T58" fmla="*/ 44 w 192"/>
                <a:gd name="T59" fmla="*/ 88 h 266"/>
                <a:gd name="T60" fmla="*/ 42 w 192"/>
                <a:gd name="T61" fmla="*/ 80 h 266"/>
                <a:gd name="T62" fmla="*/ 44 w 192"/>
                <a:gd name="T63" fmla="*/ 80 h 266"/>
                <a:gd name="T64" fmla="*/ 44 w 192"/>
                <a:gd name="T65" fmla="*/ 80 h 266"/>
                <a:gd name="T66" fmla="*/ 44 w 192"/>
                <a:gd name="T67" fmla="*/ 84 h 266"/>
                <a:gd name="T68" fmla="*/ 44 w 192"/>
                <a:gd name="T69" fmla="*/ 84 h 266"/>
                <a:gd name="T70" fmla="*/ 48 w 192"/>
                <a:gd name="T71" fmla="*/ 90 h 266"/>
                <a:gd name="T72" fmla="*/ 48 w 192"/>
                <a:gd name="T73" fmla="*/ 90 h 266"/>
                <a:gd name="T74" fmla="*/ 50 w 192"/>
                <a:gd name="T75" fmla="*/ 96 h 266"/>
                <a:gd name="T76" fmla="*/ 50 w 192"/>
                <a:gd name="T77" fmla="*/ 96 h 266"/>
                <a:gd name="T78" fmla="*/ 54 w 192"/>
                <a:gd name="T79" fmla="*/ 102 h 266"/>
                <a:gd name="T80" fmla="*/ 140 w 192"/>
                <a:gd name="T81" fmla="*/ 264 h 266"/>
                <a:gd name="T82" fmla="*/ 192 w 192"/>
                <a:gd name="T83" fmla="*/ 266 h 266"/>
                <a:gd name="T84" fmla="*/ 192 w 192"/>
                <a:gd name="T85" fmla="*/ 0 h 266"/>
                <a:gd name="T86" fmla="*/ 144 w 192"/>
                <a:gd name="T87" fmla="*/ 4 h 266"/>
                <a:gd name="T88" fmla="*/ 144 w 192"/>
                <a:gd name="T89" fmla="*/ 14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2" h="266">
                  <a:moveTo>
                    <a:pt x="144" y="146"/>
                  </a:moveTo>
                  <a:lnTo>
                    <a:pt x="144" y="146"/>
                  </a:lnTo>
                  <a:lnTo>
                    <a:pt x="144" y="162"/>
                  </a:lnTo>
                  <a:lnTo>
                    <a:pt x="144" y="162"/>
                  </a:lnTo>
                  <a:lnTo>
                    <a:pt x="144" y="170"/>
                  </a:lnTo>
                  <a:lnTo>
                    <a:pt x="144" y="170"/>
                  </a:lnTo>
                  <a:lnTo>
                    <a:pt x="144" y="178"/>
                  </a:lnTo>
                  <a:lnTo>
                    <a:pt x="144" y="178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42" y="176"/>
                  </a:lnTo>
                  <a:lnTo>
                    <a:pt x="142" y="176"/>
                  </a:lnTo>
                  <a:lnTo>
                    <a:pt x="138" y="170"/>
                  </a:lnTo>
                  <a:lnTo>
                    <a:pt x="138" y="170"/>
                  </a:lnTo>
                  <a:lnTo>
                    <a:pt x="136" y="166"/>
                  </a:lnTo>
                  <a:lnTo>
                    <a:pt x="136" y="166"/>
                  </a:lnTo>
                  <a:lnTo>
                    <a:pt x="134" y="162"/>
                  </a:lnTo>
                  <a:lnTo>
                    <a:pt x="50" y="8"/>
                  </a:lnTo>
                  <a:lnTo>
                    <a:pt x="0" y="12"/>
                  </a:lnTo>
                  <a:lnTo>
                    <a:pt x="0" y="256"/>
                  </a:lnTo>
                  <a:lnTo>
                    <a:pt x="44" y="258"/>
                  </a:lnTo>
                  <a:lnTo>
                    <a:pt x="44" y="122"/>
                  </a:lnTo>
                  <a:lnTo>
                    <a:pt x="44" y="122"/>
                  </a:lnTo>
                  <a:lnTo>
                    <a:pt x="44" y="108"/>
                  </a:lnTo>
                  <a:lnTo>
                    <a:pt x="44" y="108"/>
                  </a:lnTo>
                  <a:lnTo>
                    <a:pt x="44" y="98"/>
                  </a:lnTo>
                  <a:lnTo>
                    <a:pt x="44" y="98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42" y="80"/>
                  </a:lnTo>
                  <a:lnTo>
                    <a:pt x="44" y="80"/>
                  </a:lnTo>
                  <a:lnTo>
                    <a:pt x="44" y="80"/>
                  </a:lnTo>
                  <a:lnTo>
                    <a:pt x="44" y="84"/>
                  </a:lnTo>
                  <a:lnTo>
                    <a:pt x="44" y="84"/>
                  </a:lnTo>
                  <a:lnTo>
                    <a:pt x="48" y="90"/>
                  </a:lnTo>
                  <a:lnTo>
                    <a:pt x="48" y="90"/>
                  </a:lnTo>
                  <a:lnTo>
                    <a:pt x="50" y="96"/>
                  </a:lnTo>
                  <a:lnTo>
                    <a:pt x="50" y="96"/>
                  </a:lnTo>
                  <a:lnTo>
                    <a:pt x="54" y="102"/>
                  </a:lnTo>
                  <a:lnTo>
                    <a:pt x="140" y="264"/>
                  </a:lnTo>
                  <a:lnTo>
                    <a:pt x="192" y="266"/>
                  </a:lnTo>
                  <a:lnTo>
                    <a:pt x="192" y="0"/>
                  </a:lnTo>
                  <a:lnTo>
                    <a:pt x="144" y="4"/>
                  </a:lnTo>
                  <a:lnTo>
                    <a:pt x="144" y="1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004226" y="2870200"/>
            <a:ext cx="1130300" cy="1117600"/>
            <a:chOff x="9004226" y="2870200"/>
            <a:chExt cx="1130300" cy="1117600"/>
          </a:xfrm>
        </p:grpSpPr>
        <p:sp>
          <p:nvSpPr>
            <p:cNvPr id="94" name="Freeform 90"/>
            <p:cNvSpPr>
              <a:spLocks/>
            </p:cNvSpPr>
            <p:nvPr/>
          </p:nvSpPr>
          <p:spPr bwMode="auto">
            <a:xfrm>
              <a:off x="9664626" y="3149600"/>
              <a:ext cx="292100" cy="660400"/>
            </a:xfrm>
            <a:custGeom>
              <a:avLst/>
              <a:gdLst>
                <a:gd name="T0" fmla="*/ 134 w 184"/>
                <a:gd name="T1" fmla="*/ 40 h 416"/>
                <a:gd name="T2" fmla="*/ 134 w 184"/>
                <a:gd name="T3" fmla="*/ 152 h 416"/>
                <a:gd name="T4" fmla="*/ 0 w 184"/>
                <a:gd name="T5" fmla="*/ 152 h 416"/>
                <a:gd name="T6" fmla="*/ 0 w 184"/>
                <a:gd name="T7" fmla="*/ 192 h 416"/>
                <a:gd name="T8" fmla="*/ 134 w 184"/>
                <a:gd name="T9" fmla="*/ 192 h 416"/>
                <a:gd name="T10" fmla="*/ 134 w 184"/>
                <a:gd name="T11" fmla="*/ 224 h 416"/>
                <a:gd name="T12" fmla="*/ 0 w 184"/>
                <a:gd name="T13" fmla="*/ 224 h 416"/>
                <a:gd name="T14" fmla="*/ 0 w 184"/>
                <a:gd name="T15" fmla="*/ 264 h 416"/>
                <a:gd name="T16" fmla="*/ 134 w 184"/>
                <a:gd name="T17" fmla="*/ 264 h 416"/>
                <a:gd name="T18" fmla="*/ 134 w 184"/>
                <a:gd name="T19" fmla="*/ 296 h 416"/>
                <a:gd name="T20" fmla="*/ 0 w 184"/>
                <a:gd name="T21" fmla="*/ 296 h 416"/>
                <a:gd name="T22" fmla="*/ 0 w 184"/>
                <a:gd name="T23" fmla="*/ 336 h 416"/>
                <a:gd name="T24" fmla="*/ 134 w 184"/>
                <a:gd name="T25" fmla="*/ 336 h 416"/>
                <a:gd name="T26" fmla="*/ 134 w 184"/>
                <a:gd name="T27" fmla="*/ 368 h 416"/>
                <a:gd name="T28" fmla="*/ 0 w 184"/>
                <a:gd name="T29" fmla="*/ 368 h 416"/>
                <a:gd name="T30" fmla="*/ 0 w 184"/>
                <a:gd name="T31" fmla="*/ 416 h 416"/>
                <a:gd name="T32" fmla="*/ 184 w 184"/>
                <a:gd name="T33" fmla="*/ 416 h 416"/>
                <a:gd name="T34" fmla="*/ 184 w 184"/>
                <a:gd name="T35" fmla="*/ 0 h 416"/>
                <a:gd name="T36" fmla="*/ 0 w 184"/>
                <a:gd name="T37" fmla="*/ 0 h 416"/>
                <a:gd name="T38" fmla="*/ 0 w 184"/>
                <a:gd name="T39" fmla="*/ 40 h 416"/>
                <a:gd name="T40" fmla="*/ 134 w 184"/>
                <a:gd name="T41" fmla="*/ 40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" h="416">
                  <a:moveTo>
                    <a:pt x="134" y="40"/>
                  </a:moveTo>
                  <a:lnTo>
                    <a:pt x="134" y="152"/>
                  </a:lnTo>
                  <a:lnTo>
                    <a:pt x="0" y="152"/>
                  </a:lnTo>
                  <a:lnTo>
                    <a:pt x="0" y="192"/>
                  </a:lnTo>
                  <a:lnTo>
                    <a:pt x="134" y="192"/>
                  </a:lnTo>
                  <a:lnTo>
                    <a:pt x="134" y="224"/>
                  </a:lnTo>
                  <a:lnTo>
                    <a:pt x="0" y="224"/>
                  </a:lnTo>
                  <a:lnTo>
                    <a:pt x="0" y="264"/>
                  </a:lnTo>
                  <a:lnTo>
                    <a:pt x="134" y="264"/>
                  </a:lnTo>
                  <a:lnTo>
                    <a:pt x="134" y="296"/>
                  </a:lnTo>
                  <a:lnTo>
                    <a:pt x="0" y="296"/>
                  </a:lnTo>
                  <a:lnTo>
                    <a:pt x="0" y="336"/>
                  </a:lnTo>
                  <a:lnTo>
                    <a:pt x="134" y="336"/>
                  </a:lnTo>
                  <a:lnTo>
                    <a:pt x="134" y="368"/>
                  </a:lnTo>
                  <a:lnTo>
                    <a:pt x="0" y="368"/>
                  </a:lnTo>
                  <a:lnTo>
                    <a:pt x="0" y="416"/>
                  </a:lnTo>
                  <a:lnTo>
                    <a:pt x="184" y="416"/>
                  </a:lnTo>
                  <a:lnTo>
                    <a:pt x="184" y="0"/>
                  </a:lnTo>
                  <a:lnTo>
                    <a:pt x="0" y="0"/>
                  </a:lnTo>
                  <a:lnTo>
                    <a:pt x="0" y="40"/>
                  </a:lnTo>
                  <a:lnTo>
                    <a:pt x="13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1"/>
            <p:cNvSpPr>
              <a:spLocks/>
            </p:cNvSpPr>
            <p:nvPr/>
          </p:nvSpPr>
          <p:spPr bwMode="auto">
            <a:xfrm>
              <a:off x="9664626" y="3149600"/>
              <a:ext cx="292100" cy="660400"/>
            </a:xfrm>
            <a:custGeom>
              <a:avLst/>
              <a:gdLst>
                <a:gd name="T0" fmla="*/ 134 w 184"/>
                <a:gd name="T1" fmla="*/ 40 h 416"/>
                <a:gd name="T2" fmla="*/ 134 w 184"/>
                <a:gd name="T3" fmla="*/ 152 h 416"/>
                <a:gd name="T4" fmla="*/ 0 w 184"/>
                <a:gd name="T5" fmla="*/ 152 h 416"/>
                <a:gd name="T6" fmla="*/ 0 w 184"/>
                <a:gd name="T7" fmla="*/ 192 h 416"/>
                <a:gd name="T8" fmla="*/ 134 w 184"/>
                <a:gd name="T9" fmla="*/ 192 h 416"/>
                <a:gd name="T10" fmla="*/ 134 w 184"/>
                <a:gd name="T11" fmla="*/ 224 h 416"/>
                <a:gd name="T12" fmla="*/ 0 w 184"/>
                <a:gd name="T13" fmla="*/ 224 h 416"/>
                <a:gd name="T14" fmla="*/ 0 w 184"/>
                <a:gd name="T15" fmla="*/ 264 h 416"/>
                <a:gd name="T16" fmla="*/ 134 w 184"/>
                <a:gd name="T17" fmla="*/ 264 h 416"/>
                <a:gd name="T18" fmla="*/ 134 w 184"/>
                <a:gd name="T19" fmla="*/ 296 h 416"/>
                <a:gd name="T20" fmla="*/ 0 w 184"/>
                <a:gd name="T21" fmla="*/ 296 h 416"/>
                <a:gd name="T22" fmla="*/ 0 w 184"/>
                <a:gd name="T23" fmla="*/ 336 h 416"/>
                <a:gd name="T24" fmla="*/ 134 w 184"/>
                <a:gd name="T25" fmla="*/ 336 h 416"/>
                <a:gd name="T26" fmla="*/ 134 w 184"/>
                <a:gd name="T27" fmla="*/ 368 h 416"/>
                <a:gd name="T28" fmla="*/ 0 w 184"/>
                <a:gd name="T29" fmla="*/ 368 h 416"/>
                <a:gd name="T30" fmla="*/ 0 w 184"/>
                <a:gd name="T31" fmla="*/ 416 h 416"/>
                <a:gd name="T32" fmla="*/ 184 w 184"/>
                <a:gd name="T33" fmla="*/ 416 h 416"/>
                <a:gd name="T34" fmla="*/ 184 w 184"/>
                <a:gd name="T35" fmla="*/ 0 h 416"/>
                <a:gd name="T36" fmla="*/ 0 w 184"/>
                <a:gd name="T37" fmla="*/ 0 h 416"/>
                <a:gd name="T38" fmla="*/ 0 w 184"/>
                <a:gd name="T39" fmla="*/ 40 h 416"/>
                <a:gd name="T40" fmla="*/ 134 w 184"/>
                <a:gd name="T41" fmla="*/ 40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" h="416">
                  <a:moveTo>
                    <a:pt x="134" y="40"/>
                  </a:moveTo>
                  <a:lnTo>
                    <a:pt x="134" y="152"/>
                  </a:lnTo>
                  <a:lnTo>
                    <a:pt x="0" y="152"/>
                  </a:lnTo>
                  <a:lnTo>
                    <a:pt x="0" y="192"/>
                  </a:lnTo>
                  <a:lnTo>
                    <a:pt x="134" y="192"/>
                  </a:lnTo>
                  <a:lnTo>
                    <a:pt x="134" y="224"/>
                  </a:lnTo>
                  <a:lnTo>
                    <a:pt x="0" y="224"/>
                  </a:lnTo>
                  <a:lnTo>
                    <a:pt x="0" y="264"/>
                  </a:lnTo>
                  <a:lnTo>
                    <a:pt x="134" y="264"/>
                  </a:lnTo>
                  <a:lnTo>
                    <a:pt x="134" y="296"/>
                  </a:lnTo>
                  <a:lnTo>
                    <a:pt x="0" y="296"/>
                  </a:lnTo>
                  <a:lnTo>
                    <a:pt x="0" y="336"/>
                  </a:lnTo>
                  <a:lnTo>
                    <a:pt x="134" y="336"/>
                  </a:lnTo>
                  <a:lnTo>
                    <a:pt x="134" y="368"/>
                  </a:lnTo>
                  <a:lnTo>
                    <a:pt x="0" y="368"/>
                  </a:lnTo>
                  <a:lnTo>
                    <a:pt x="0" y="416"/>
                  </a:lnTo>
                  <a:lnTo>
                    <a:pt x="184" y="416"/>
                  </a:lnTo>
                  <a:lnTo>
                    <a:pt x="184" y="0"/>
                  </a:lnTo>
                  <a:lnTo>
                    <a:pt x="0" y="0"/>
                  </a:lnTo>
                  <a:lnTo>
                    <a:pt x="0" y="40"/>
                  </a:lnTo>
                  <a:lnTo>
                    <a:pt x="134" y="4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2"/>
            <p:cNvSpPr>
              <a:spLocks/>
            </p:cNvSpPr>
            <p:nvPr/>
          </p:nvSpPr>
          <p:spPr bwMode="auto">
            <a:xfrm>
              <a:off x="9820201" y="3009900"/>
              <a:ext cx="276225" cy="584200"/>
            </a:xfrm>
            <a:custGeom>
              <a:avLst/>
              <a:gdLst>
                <a:gd name="T0" fmla="*/ 2 w 174"/>
                <a:gd name="T1" fmla="*/ 12 h 368"/>
                <a:gd name="T2" fmla="*/ 0 w 174"/>
                <a:gd name="T3" fmla="*/ 12 h 368"/>
                <a:gd name="T4" fmla="*/ 98 w 174"/>
                <a:gd name="T5" fmla="*/ 66 h 368"/>
                <a:gd name="T6" fmla="*/ 98 w 174"/>
                <a:gd name="T7" fmla="*/ 68 h 368"/>
                <a:gd name="T8" fmla="*/ 98 w 174"/>
                <a:gd name="T9" fmla="*/ 68 h 368"/>
                <a:gd name="T10" fmla="*/ 112 w 174"/>
                <a:gd name="T11" fmla="*/ 74 h 368"/>
                <a:gd name="T12" fmla="*/ 116 w 174"/>
                <a:gd name="T13" fmla="*/ 80 h 368"/>
                <a:gd name="T14" fmla="*/ 118 w 174"/>
                <a:gd name="T15" fmla="*/ 88 h 368"/>
                <a:gd name="T16" fmla="*/ 118 w 174"/>
                <a:gd name="T17" fmla="*/ 88 h 368"/>
                <a:gd name="T18" fmla="*/ 118 w 174"/>
                <a:gd name="T19" fmla="*/ 368 h 368"/>
                <a:gd name="T20" fmla="*/ 174 w 174"/>
                <a:gd name="T21" fmla="*/ 368 h 368"/>
                <a:gd name="T22" fmla="*/ 174 w 174"/>
                <a:gd name="T23" fmla="*/ 0 h 368"/>
                <a:gd name="T24" fmla="*/ 2 w 174"/>
                <a:gd name="T25" fmla="*/ 0 h 368"/>
                <a:gd name="T26" fmla="*/ 2 w 174"/>
                <a:gd name="T27" fmla="*/ 1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4" h="368">
                  <a:moveTo>
                    <a:pt x="2" y="12"/>
                  </a:moveTo>
                  <a:lnTo>
                    <a:pt x="0" y="12"/>
                  </a:lnTo>
                  <a:lnTo>
                    <a:pt x="98" y="66"/>
                  </a:lnTo>
                  <a:lnTo>
                    <a:pt x="98" y="68"/>
                  </a:lnTo>
                  <a:lnTo>
                    <a:pt x="98" y="68"/>
                  </a:lnTo>
                  <a:lnTo>
                    <a:pt x="112" y="74"/>
                  </a:lnTo>
                  <a:lnTo>
                    <a:pt x="116" y="80"/>
                  </a:lnTo>
                  <a:lnTo>
                    <a:pt x="118" y="88"/>
                  </a:lnTo>
                  <a:lnTo>
                    <a:pt x="118" y="88"/>
                  </a:lnTo>
                  <a:lnTo>
                    <a:pt x="118" y="368"/>
                  </a:lnTo>
                  <a:lnTo>
                    <a:pt x="174" y="368"/>
                  </a:lnTo>
                  <a:lnTo>
                    <a:pt x="174" y="0"/>
                  </a:lnTo>
                  <a:lnTo>
                    <a:pt x="2" y="0"/>
                  </a:lnTo>
                  <a:lnTo>
                    <a:pt x="2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Rectangle 93"/>
            <p:cNvSpPr>
              <a:spLocks noChangeArrowheads="1"/>
            </p:cNvSpPr>
            <p:nvPr/>
          </p:nvSpPr>
          <p:spPr bwMode="auto">
            <a:xfrm>
              <a:off x="9664626" y="3683000"/>
              <a:ext cx="212725" cy="50800"/>
            </a:xfrm>
            <a:prstGeom prst="rect">
              <a:avLst/>
            </a:pr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Rectangle 94"/>
            <p:cNvSpPr>
              <a:spLocks noChangeArrowheads="1"/>
            </p:cNvSpPr>
            <p:nvPr/>
          </p:nvSpPr>
          <p:spPr bwMode="auto">
            <a:xfrm>
              <a:off x="9664626" y="3683000"/>
              <a:ext cx="212725" cy="50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Rectangle 95"/>
            <p:cNvSpPr>
              <a:spLocks noChangeArrowheads="1"/>
            </p:cNvSpPr>
            <p:nvPr/>
          </p:nvSpPr>
          <p:spPr bwMode="auto">
            <a:xfrm>
              <a:off x="9664626" y="3568700"/>
              <a:ext cx="212725" cy="50800"/>
            </a:xfrm>
            <a:prstGeom prst="rect">
              <a:avLst/>
            </a:pr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Rectangle 96"/>
            <p:cNvSpPr>
              <a:spLocks noChangeArrowheads="1"/>
            </p:cNvSpPr>
            <p:nvPr/>
          </p:nvSpPr>
          <p:spPr bwMode="auto">
            <a:xfrm>
              <a:off x="9664626" y="3568700"/>
              <a:ext cx="212725" cy="50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Rectangle 97"/>
            <p:cNvSpPr>
              <a:spLocks noChangeArrowheads="1"/>
            </p:cNvSpPr>
            <p:nvPr/>
          </p:nvSpPr>
          <p:spPr bwMode="auto">
            <a:xfrm>
              <a:off x="9664626" y="3454400"/>
              <a:ext cx="212725" cy="50800"/>
            </a:xfrm>
            <a:prstGeom prst="rect">
              <a:avLst/>
            </a:pr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Rectangle 98"/>
            <p:cNvSpPr>
              <a:spLocks noChangeArrowheads="1"/>
            </p:cNvSpPr>
            <p:nvPr/>
          </p:nvSpPr>
          <p:spPr bwMode="auto">
            <a:xfrm>
              <a:off x="9664626" y="3454400"/>
              <a:ext cx="212725" cy="50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99"/>
            <p:cNvSpPr>
              <a:spLocks noEditPoints="1"/>
            </p:cNvSpPr>
            <p:nvPr/>
          </p:nvSpPr>
          <p:spPr bwMode="auto">
            <a:xfrm>
              <a:off x="9664626" y="2971800"/>
              <a:ext cx="469900" cy="876300"/>
            </a:xfrm>
            <a:custGeom>
              <a:avLst/>
              <a:gdLst>
                <a:gd name="T0" fmla="*/ 264 w 296"/>
                <a:gd name="T1" fmla="*/ 0 h 552"/>
                <a:gd name="T2" fmla="*/ 92 w 296"/>
                <a:gd name="T3" fmla="*/ 0 h 552"/>
                <a:gd name="T4" fmla="*/ 92 w 296"/>
                <a:gd name="T5" fmla="*/ 0 h 552"/>
                <a:gd name="T6" fmla="*/ 84 w 296"/>
                <a:gd name="T7" fmla="*/ 0 h 552"/>
                <a:gd name="T8" fmla="*/ 78 w 296"/>
                <a:gd name="T9" fmla="*/ 4 h 552"/>
                <a:gd name="T10" fmla="*/ 72 w 296"/>
                <a:gd name="T11" fmla="*/ 6 h 552"/>
                <a:gd name="T12" fmla="*/ 66 w 296"/>
                <a:gd name="T13" fmla="*/ 10 h 552"/>
                <a:gd name="T14" fmla="*/ 62 w 296"/>
                <a:gd name="T15" fmla="*/ 16 h 552"/>
                <a:gd name="T16" fmla="*/ 60 w 296"/>
                <a:gd name="T17" fmla="*/ 22 h 552"/>
                <a:gd name="T18" fmla="*/ 58 w 296"/>
                <a:gd name="T19" fmla="*/ 28 h 552"/>
                <a:gd name="T20" fmla="*/ 56 w 296"/>
                <a:gd name="T21" fmla="*/ 36 h 552"/>
                <a:gd name="T22" fmla="*/ 56 w 296"/>
                <a:gd name="T23" fmla="*/ 88 h 552"/>
                <a:gd name="T24" fmla="*/ 0 w 296"/>
                <a:gd name="T25" fmla="*/ 88 h 552"/>
                <a:gd name="T26" fmla="*/ 0 w 296"/>
                <a:gd name="T27" fmla="*/ 112 h 552"/>
                <a:gd name="T28" fmla="*/ 184 w 296"/>
                <a:gd name="T29" fmla="*/ 112 h 552"/>
                <a:gd name="T30" fmla="*/ 184 w 296"/>
                <a:gd name="T31" fmla="*/ 528 h 552"/>
                <a:gd name="T32" fmla="*/ 0 w 296"/>
                <a:gd name="T33" fmla="*/ 528 h 552"/>
                <a:gd name="T34" fmla="*/ 0 w 296"/>
                <a:gd name="T35" fmla="*/ 552 h 552"/>
                <a:gd name="T36" fmla="*/ 180 w 296"/>
                <a:gd name="T37" fmla="*/ 552 h 552"/>
                <a:gd name="T38" fmla="*/ 180 w 296"/>
                <a:gd name="T39" fmla="*/ 552 h 552"/>
                <a:gd name="T40" fmla="*/ 196 w 296"/>
                <a:gd name="T41" fmla="*/ 550 h 552"/>
                <a:gd name="T42" fmla="*/ 202 w 296"/>
                <a:gd name="T43" fmla="*/ 548 h 552"/>
                <a:gd name="T44" fmla="*/ 206 w 296"/>
                <a:gd name="T45" fmla="*/ 544 h 552"/>
                <a:gd name="T46" fmla="*/ 210 w 296"/>
                <a:gd name="T47" fmla="*/ 540 h 552"/>
                <a:gd name="T48" fmla="*/ 214 w 296"/>
                <a:gd name="T49" fmla="*/ 534 h 552"/>
                <a:gd name="T50" fmla="*/ 216 w 296"/>
                <a:gd name="T51" fmla="*/ 528 h 552"/>
                <a:gd name="T52" fmla="*/ 216 w 296"/>
                <a:gd name="T53" fmla="*/ 520 h 552"/>
                <a:gd name="T54" fmla="*/ 216 w 296"/>
                <a:gd name="T55" fmla="*/ 424 h 552"/>
                <a:gd name="T56" fmla="*/ 272 w 296"/>
                <a:gd name="T57" fmla="*/ 424 h 552"/>
                <a:gd name="T58" fmla="*/ 272 w 296"/>
                <a:gd name="T59" fmla="*/ 424 h 552"/>
                <a:gd name="T60" fmla="*/ 286 w 296"/>
                <a:gd name="T61" fmla="*/ 422 h 552"/>
                <a:gd name="T62" fmla="*/ 290 w 296"/>
                <a:gd name="T63" fmla="*/ 420 h 552"/>
                <a:gd name="T64" fmla="*/ 292 w 296"/>
                <a:gd name="T65" fmla="*/ 416 h 552"/>
                <a:gd name="T66" fmla="*/ 296 w 296"/>
                <a:gd name="T67" fmla="*/ 406 h 552"/>
                <a:gd name="T68" fmla="*/ 296 w 296"/>
                <a:gd name="T69" fmla="*/ 392 h 552"/>
                <a:gd name="T70" fmla="*/ 296 w 296"/>
                <a:gd name="T71" fmla="*/ 32 h 552"/>
                <a:gd name="T72" fmla="*/ 296 w 296"/>
                <a:gd name="T73" fmla="*/ 32 h 552"/>
                <a:gd name="T74" fmla="*/ 294 w 296"/>
                <a:gd name="T75" fmla="*/ 18 h 552"/>
                <a:gd name="T76" fmla="*/ 292 w 296"/>
                <a:gd name="T77" fmla="*/ 12 h 552"/>
                <a:gd name="T78" fmla="*/ 288 w 296"/>
                <a:gd name="T79" fmla="*/ 8 h 552"/>
                <a:gd name="T80" fmla="*/ 284 w 296"/>
                <a:gd name="T81" fmla="*/ 4 h 552"/>
                <a:gd name="T82" fmla="*/ 278 w 296"/>
                <a:gd name="T83" fmla="*/ 2 h 552"/>
                <a:gd name="T84" fmla="*/ 264 w 296"/>
                <a:gd name="T85" fmla="*/ 0 h 552"/>
                <a:gd name="T86" fmla="*/ 272 w 296"/>
                <a:gd name="T87" fmla="*/ 392 h 552"/>
                <a:gd name="T88" fmla="*/ 216 w 296"/>
                <a:gd name="T89" fmla="*/ 392 h 552"/>
                <a:gd name="T90" fmla="*/ 216 w 296"/>
                <a:gd name="T91" fmla="*/ 392 h 552"/>
                <a:gd name="T92" fmla="*/ 216 w 296"/>
                <a:gd name="T93" fmla="*/ 112 h 552"/>
                <a:gd name="T94" fmla="*/ 216 w 296"/>
                <a:gd name="T95" fmla="*/ 112 h 552"/>
                <a:gd name="T96" fmla="*/ 214 w 296"/>
                <a:gd name="T97" fmla="*/ 104 h 552"/>
                <a:gd name="T98" fmla="*/ 210 w 296"/>
                <a:gd name="T99" fmla="*/ 98 h 552"/>
                <a:gd name="T100" fmla="*/ 196 w 296"/>
                <a:gd name="T101" fmla="*/ 92 h 552"/>
                <a:gd name="T102" fmla="*/ 196 w 296"/>
                <a:gd name="T103" fmla="*/ 90 h 552"/>
                <a:gd name="T104" fmla="*/ 98 w 296"/>
                <a:gd name="T105" fmla="*/ 36 h 552"/>
                <a:gd name="T106" fmla="*/ 100 w 296"/>
                <a:gd name="T107" fmla="*/ 36 h 552"/>
                <a:gd name="T108" fmla="*/ 100 w 296"/>
                <a:gd name="T109" fmla="*/ 24 h 552"/>
                <a:gd name="T110" fmla="*/ 272 w 296"/>
                <a:gd name="T111" fmla="*/ 24 h 552"/>
                <a:gd name="T112" fmla="*/ 272 w 296"/>
                <a:gd name="T113" fmla="*/ 392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6" h="552">
                  <a:moveTo>
                    <a:pt x="264" y="0"/>
                  </a:moveTo>
                  <a:lnTo>
                    <a:pt x="92" y="0"/>
                  </a:lnTo>
                  <a:lnTo>
                    <a:pt x="92" y="0"/>
                  </a:lnTo>
                  <a:lnTo>
                    <a:pt x="84" y="0"/>
                  </a:lnTo>
                  <a:lnTo>
                    <a:pt x="78" y="4"/>
                  </a:lnTo>
                  <a:lnTo>
                    <a:pt x="72" y="6"/>
                  </a:lnTo>
                  <a:lnTo>
                    <a:pt x="66" y="10"/>
                  </a:lnTo>
                  <a:lnTo>
                    <a:pt x="62" y="16"/>
                  </a:lnTo>
                  <a:lnTo>
                    <a:pt x="60" y="22"/>
                  </a:lnTo>
                  <a:lnTo>
                    <a:pt x="58" y="28"/>
                  </a:lnTo>
                  <a:lnTo>
                    <a:pt x="56" y="36"/>
                  </a:lnTo>
                  <a:lnTo>
                    <a:pt x="56" y="88"/>
                  </a:lnTo>
                  <a:lnTo>
                    <a:pt x="0" y="88"/>
                  </a:lnTo>
                  <a:lnTo>
                    <a:pt x="0" y="112"/>
                  </a:lnTo>
                  <a:lnTo>
                    <a:pt x="184" y="112"/>
                  </a:lnTo>
                  <a:lnTo>
                    <a:pt x="184" y="528"/>
                  </a:lnTo>
                  <a:lnTo>
                    <a:pt x="0" y="528"/>
                  </a:lnTo>
                  <a:lnTo>
                    <a:pt x="0" y="552"/>
                  </a:lnTo>
                  <a:lnTo>
                    <a:pt x="180" y="552"/>
                  </a:lnTo>
                  <a:lnTo>
                    <a:pt x="180" y="552"/>
                  </a:lnTo>
                  <a:lnTo>
                    <a:pt x="196" y="550"/>
                  </a:lnTo>
                  <a:lnTo>
                    <a:pt x="202" y="548"/>
                  </a:lnTo>
                  <a:lnTo>
                    <a:pt x="206" y="544"/>
                  </a:lnTo>
                  <a:lnTo>
                    <a:pt x="210" y="540"/>
                  </a:lnTo>
                  <a:lnTo>
                    <a:pt x="214" y="534"/>
                  </a:lnTo>
                  <a:lnTo>
                    <a:pt x="216" y="528"/>
                  </a:lnTo>
                  <a:lnTo>
                    <a:pt x="216" y="520"/>
                  </a:lnTo>
                  <a:lnTo>
                    <a:pt x="216" y="424"/>
                  </a:lnTo>
                  <a:lnTo>
                    <a:pt x="272" y="424"/>
                  </a:lnTo>
                  <a:lnTo>
                    <a:pt x="272" y="424"/>
                  </a:lnTo>
                  <a:lnTo>
                    <a:pt x="286" y="422"/>
                  </a:lnTo>
                  <a:lnTo>
                    <a:pt x="290" y="420"/>
                  </a:lnTo>
                  <a:lnTo>
                    <a:pt x="292" y="416"/>
                  </a:lnTo>
                  <a:lnTo>
                    <a:pt x="296" y="406"/>
                  </a:lnTo>
                  <a:lnTo>
                    <a:pt x="296" y="392"/>
                  </a:lnTo>
                  <a:lnTo>
                    <a:pt x="296" y="32"/>
                  </a:lnTo>
                  <a:lnTo>
                    <a:pt x="296" y="32"/>
                  </a:lnTo>
                  <a:lnTo>
                    <a:pt x="294" y="18"/>
                  </a:lnTo>
                  <a:lnTo>
                    <a:pt x="292" y="12"/>
                  </a:lnTo>
                  <a:lnTo>
                    <a:pt x="288" y="8"/>
                  </a:lnTo>
                  <a:lnTo>
                    <a:pt x="284" y="4"/>
                  </a:lnTo>
                  <a:lnTo>
                    <a:pt x="278" y="2"/>
                  </a:lnTo>
                  <a:lnTo>
                    <a:pt x="264" y="0"/>
                  </a:lnTo>
                  <a:close/>
                  <a:moveTo>
                    <a:pt x="272" y="392"/>
                  </a:moveTo>
                  <a:lnTo>
                    <a:pt x="216" y="392"/>
                  </a:lnTo>
                  <a:lnTo>
                    <a:pt x="216" y="392"/>
                  </a:lnTo>
                  <a:lnTo>
                    <a:pt x="216" y="112"/>
                  </a:lnTo>
                  <a:lnTo>
                    <a:pt x="216" y="112"/>
                  </a:lnTo>
                  <a:lnTo>
                    <a:pt x="214" y="104"/>
                  </a:lnTo>
                  <a:lnTo>
                    <a:pt x="210" y="98"/>
                  </a:lnTo>
                  <a:lnTo>
                    <a:pt x="196" y="92"/>
                  </a:lnTo>
                  <a:lnTo>
                    <a:pt x="196" y="90"/>
                  </a:lnTo>
                  <a:lnTo>
                    <a:pt x="98" y="36"/>
                  </a:lnTo>
                  <a:lnTo>
                    <a:pt x="100" y="36"/>
                  </a:lnTo>
                  <a:lnTo>
                    <a:pt x="100" y="24"/>
                  </a:lnTo>
                  <a:lnTo>
                    <a:pt x="272" y="24"/>
                  </a:lnTo>
                  <a:lnTo>
                    <a:pt x="272" y="392"/>
                  </a:lnTo>
                  <a:close/>
                </a:path>
              </a:pathLst>
            </a:cu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0"/>
            <p:cNvSpPr>
              <a:spLocks/>
            </p:cNvSpPr>
            <p:nvPr/>
          </p:nvSpPr>
          <p:spPr bwMode="auto">
            <a:xfrm>
              <a:off x="9664626" y="2971800"/>
              <a:ext cx="469900" cy="876300"/>
            </a:xfrm>
            <a:custGeom>
              <a:avLst/>
              <a:gdLst>
                <a:gd name="T0" fmla="*/ 264 w 296"/>
                <a:gd name="T1" fmla="*/ 0 h 552"/>
                <a:gd name="T2" fmla="*/ 92 w 296"/>
                <a:gd name="T3" fmla="*/ 0 h 552"/>
                <a:gd name="T4" fmla="*/ 92 w 296"/>
                <a:gd name="T5" fmla="*/ 0 h 552"/>
                <a:gd name="T6" fmla="*/ 84 w 296"/>
                <a:gd name="T7" fmla="*/ 0 h 552"/>
                <a:gd name="T8" fmla="*/ 78 w 296"/>
                <a:gd name="T9" fmla="*/ 4 h 552"/>
                <a:gd name="T10" fmla="*/ 72 w 296"/>
                <a:gd name="T11" fmla="*/ 6 h 552"/>
                <a:gd name="T12" fmla="*/ 66 w 296"/>
                <a:gd name="T13" fmla="*/ 10 h 552"/>
                <a:gd name="T14" fmla="*/ 62 w 296"/>
                <a:gd name="T15" fmla="*/ 16 h 552"/>
                <a:gd name="T16" fmla="*/ 60 w 296"/>
                <a:gd name="T17" fmla="*/ 22 h 552"/>
                <a:gd name="T18" fmla="*/ 58 w 296"/>
                <a:gd name="T19" fmla="*/ 28 h 552"/>
                <a:gd name="T20" fmla="*/ 56 w 296"/>
                <a:gd name="T21" fmla="*/ 36 h 552"/>
                <a:gd name="T22" fmla="*/ 56 w 296"/>
                <a:gd name="T23" fmla="*/ 88 h 552"/>
                <a:gd name="T24" fmla="*/ 0 w 296"/>
                <a:gd name="T25" fmla="*/ 88 h 552"/>
                <a:gd name="T26" fmla="*/ 0 w 296"/>
                <a:gd name="T27" fmla="*/ 112 h 552"/>
                <a:gd name="T28" fmla="*/ 184 w 296"/>
                <a:gd name="T29" fmla="*/ 112 h 552"/>
                <a:gd name="T30" fmla="*/ 184 w 296"/>
                <a:gd name="T31" fmla="*/ 528 h 552"/>
                <a:gd name="T32" fmla="*/ 0 w 296"/>
                <a:gd name="T33" fmla="*/ 528 h 552"/>
                <a:gd name="T34" fmla="*/ 0 w 296"/>
                <a:gd name="T35" fmla="*/ 552 h 552"/>
                <a:gd name="T36" fmla="*/ 180 w 296"/>
                <a:gd name="T37" fmla="*/ 552 h 552"/>
                <a:gd name="T38" fmla="*/ 180 w 296"/>
                <a:gd name="T39" fmla="*/ 552 h 552"/>
                <a:gd name="T40" fmla="*/ 196 w 296"/>
                <a:gd name="T41" fmla="*/ 550 h 552"/>
                <a:gd name="T42" fmla="*/ 202 w 296"/>
                <a:gd name="T43" fmla="*/ 548 h 552"/>
                <a:gd name="T44" fmla="*/ 206 w 296"/>
                <a:gd name="T45" fmla="*/ 544 h 552"/>
                <a:gd name="T46" fmla="*/ 210 w 296"/>
                <a:gd name="T47" fmla="*/ 540 h 552"/>
                <a:gd name="T48" fmla="*/ 214 w 296"/>
                <a:gd name="T49" fmla="*/ 534 h 552"/>
                <a:gd name="T50" fmla="*/ 216 w 296"/>
                <a:gd name="T51" fmla="*/ 528 h 552"/>
                <a:gd name="T52" fmla="*/ 216 w 296"/>
                <a:gd name="T53" fmla="*/ 520 h 552"/>
                <a:gd name="T54" fmla="*/ 216 w 296"/>
                <a:gd name="T55" fmla="*/ 424 h 552"/>
                <a:gd name="T56" fmla="*/ 272 w 296"/>
                <a:gd name="T57" fmla="*/ 424 h 552"/>
                <a:gd name="T58" fmla="*/ 272 w 296"/>
                <a:gd name="T59" fmla="*/ 424 h 552"/>
                <a:gd name="T60" fmla="*/ 286 w 296"/>
                <a:gd name="T61" fmla="*/ 422 h 552"/>
                <a:gd name="T62" fmla="*/ 290 w 296"/>
                <a:gd name="T63" fmla="*/ 420 h 552"/>
                <a:gd name="T64" fmla="*/ 292 w 296"/>
                <a:gd name="T65" fmla="*/ 416 h 552"/>
                <a:gd name="T66" fmla="*/ 296 w 296"/>
                <a:gd name="T67" fmla="*/ 406 h 552"/>
                <a:gd name="T68" fmla="*/ 296 w 296"/>
                <a:gd name="T69" fmla="*/ 392 h 552"/>
                <a:gd name="T70" fmla="*/ 296 w 296"/>
                <a:gd name="T71" fmla="*/ 32 h 552"/>
                <a:gd name="T72" fmla="*/ 296 w 296"/>
                <a:gd name="T73" fmla="*/ 32 h 552"/>
                <a:gd name="T74" fmla="*/ 294 w 296"/>
                <a:gd name="T75" fmla="*/ 18 h 552"/>
                <a:gd name="T76" fmla="*/ 292 w 296"/>
                <a:gd name="T77" fmla="*/ 12 h 552"/>
                <a:gd name="T78" fmla="*/ 288 w 296"/>
                <a:gd name="T79" fmla="*/ 8 h 552"/>
                <a:gd name="T80" fmla="*/ 284 w 296"/>
                <a:gd name="T81" fmla="*/ 4 h 552"/>
                <a:gd name="T82" fmla="*/ 278 w 296"/>
                <a:gd name="T83" fmla="*/ 2 h 552"/>
                <a:gd name="T84" fmla="*/ 264 w 296"/>
                <a:gd name="T85" fmla="*/ 0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96" h="552">
                  <a:moveTo>
                    <a:pt x="264" y="0"/>
                  </a:moveTo>
                  <a:lnTo>
                    <a:pt x="92" y="0"/>
                  </a:lnTo>
                  <a:lnTo>
                    <a:pt x="92" y="0"/>
                  </a:lnTo>
                  <a:lnTo>
                    <a:pt x="84" y="0"/>
                  </a:lnTo>
                  <a:lnTo>
                    <a:pt x="78" y="4"/>
                  </a:lnTo>
                  <a:lnTo>
                    <a:pt x="72" y="6"/>
                  </a:lnTo>
                  <a:lnTo>
                    <a:pt x="66" y="10"/>
                  </a:lnTo>
                  <a:lnTo>
                    <a:pt x="62" y="16"/>
                  </a:lnTo>
                  <a:lnTo>
                    <a:pt x="60" y="22"/>
                  </a:lnTo>
                  <a:lnTo>
                    <a:pt x="58" y="28"/>
                  </a:lnTo>
                  <a:lnTo>
                    <a:pt x="56" y="36"/>
                  </a:lnTo>
                  <a:lnTo>
                    <a:pt x="56" y="88"/>
                  </a:lnTo>
                  <a:lnTo>
                    <a:pt x="0" y="88"/>
                  </a:lnTo>
                  <a:lnTo>
                    <a:pt x="0" y="112"/>
                  </a:lnTo>
                  <a:lnTo>
                    <a:pt x="184" y="112"/>
                  </a:lnTo>
                  <a:lnTo>
                    <a:pt x="184" y="528"/>
                  </a:lnTo>
                  <a:lnTo>
                    <a:pt x="0" y="528"/>
                  </a:lnTo>
                  <a:lnTo>
                    <a:pt x="0" y="552"/>
                  </a:lnTo>
                  <a:lnTo>
                    <a:pt x="180" y="552"/>
                  </a:lnTo>
                  <a:lnTo>
                    <a:pt x="180" y="552"/>
                  </a:lnTo>
                  <a:lnTo>
                    <a:pt x="196" y="550"/>
                  </a:lnTo>
                  <a:lnTo>
                    <a:pt x="202" y="548"/>
                  </a:lnTo>
                  <a:lnTo>
                    <a:pt x="206" y="544"/>
                  </a:lnTo>
                  <a:lnTo>
                    <a:pt x="210" y="540"/>
                  </a:lnTo>
                  <a:lnTo>
                    <a:pt x="214" y="534"/>
                  </a:lnTo>
                  <a:lnTo>
                    <a:pt x="216" y="528"/>
                  </a:lnTo>
                  <a:lnTo>
                    <a:pt x="216" y="520"/>
                  </a:lnTo>
                  <a:lnTo>
                    <a:pt x="216" y="424"/>
                  </a:lnTo>
                  <a:lnTo>
                    <a:pt x="272" y="424"/>
                  </a:lnTo>
                  <a:lnTo>
                    <a:pt x="272" y="424"/>
                  </a:lnTo>
                  <a:lnTo>
                    <a:pt x="286" y="422"/>
                  </a:lnTo>
                  <a:lnTo>
                    <a:pt x="290" y="420"/>
                  </a:lnTo>
                  <a:lnTo>
                    <a:pt x="292" y="416"/>
                  </a:lnTo>
                  <a:lnTo>
                    <a:pt x="296" y="406"/>
                  </a:lnTo>
                  <a:lnTo>
                    <a:pt x="296" y="392"/>
                  </a:lnTo>
                  <a:lnTo>
                    <a:pt x="296" y="32"/>
                  </a:lnTo>
                  <a:lnTo>
                    <a:pt x="296" y="32"/>
                  </a:lnTo>
                  <a:lnTo>
                    <a:pt x="294" y="18"/>
                  </a:lnTo>
                  <a:lnTo>
                    <a:pt x="292" y="12"/>
                  </a:lnTo>
                  <a:lnTo>
                    <a:pt x="288" y="8"/>
                  </a:lnTo>
                  <a:lnTo>
                    <a:pt x="284" y="4"/>
                  </a:lnTo>
                  <a:lnTo>
                    <a:pt x="278" y="2"/>
                  </a:lnTo>
                  <a:lnTo>
                    <a:pt x="26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1"/>
            <p:cNvSpPr>
              <a:spLocks/>
            </p:cNvSpPr>
            <p:nvPr/>
          </p:nvSpPr>
          <p:spPr bwMode="auto">
            <a:xfrm>
              <a:off x="9820201" y="3009900"/>
              <a:ext cx="276225" cy="584200"/>
            </a:xfrm>
            <a:custGeom>
              <a:avLst/>
              <a:gdLst>
                <a:gd name="T0" fmla="*/ 174 w 174"/>
                <a:gd name="T1" fmla="*/ 368 h 368"/>
                <a:gd name="T2" fmla="*/ 118 w 174"/>
                <a:gd name="T3" fmla="*/ 368 h 368"/>
                <a:gd name="T4" fmla="*/ 118 w 174"/>
                <a:gd name="T5" fmla="*/ 368 h 368"/>
                <a:gd name="T6" fmla="*/ 118 w 174"/>
                <a:gd name="T7" fmla="*/ 88 h 368"/>
                <a:gd name="T8" fmla="*/ 118 w 174"/>
                <a:gd name="T9" fmla="*/ 88 h 368"/>
                <a:gd name="T10" fmla="*/ 116 w 174"/>
                <a:gd name="T11" fmla="*/ 80 h 368"/>
                <a:gd name="T12" fmla="*/ 112 w 174"/>
                <a:gd name="T13" fmla="*/ 74 h 368"/>
                <a:gd name="T14" fmla="*/ 98 w 174"/>
                <a:gd name="T15" fmla="*/ 68 h 368"/>
                <a:gd name="T16" fmla="*/ 98 w 174"/>
                <a:gd name="T17" fmla="*/ 66 h 368"/>
                <a:gd name="T18" fmla="*/ 0 w 174"/>
                <a:gd name="T19" fmla="*/ 12 h 368"/>
                <a:gd name="T20" fmla="*/ 2 w 174"/>
                <a:gd name="T21" fmla="*/ 12 h 368"/>
                <a:gd name="T22" fmla="*/ 2 w 174"/>
                <a:gd name="T23" fmla="*/ 0 h 368"/>
                <a:gd name="T24" fmla="*/ 174 w 174"/>
                <a:gd name="T25" fmla="*/ 0 h 368"/>
                <a:gd name="T26" fmla="*/ 174 w 174"/>
                <a:gd name="T27" fmla="*/ 36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4" h="368">
                  <a:moveTo>
                    <a:pt x="174" y="368"/>
                  </a:moveTo>
                  <a:lnTo>
                    <a:pt x="118" y="368"/>
                  </a:lnTo>
                  <a:lnTo>
                    <a:pt x="118" y="368"/>
                  </a:lnTo>
                  <a:lnTo>
                    <a:pt x="118" y="88"/>
                  </a:lnTo>
                  <a:lnTo>
                    <a:pt x="118" y="88"/>
                  </a:lnTo>
                  <a:lnTo>
                    <a:pt x="116" y="80"/>
                  </a:lnTo>
                  <a:lnTo>
                    <a:pt x="112" y="74"/>
                  </a:lnTo>
                  <a:lnTo>
                    <a:pt x="98" y="68"/>
                  </a:lnTo>
                  <a:lnTo>
                    <a:pt x="98" y="66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0"/>
                  </a:lnTo>
                  <a:lnTo>
                    <a:pt x="174" y="0"/>
                  </a:lnTo>
                  <a:lnTo>
                    <a:pt x="174" y="36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Rectangle 102"/>
            <p:cNvSpPr>
              <a:spLocks noChangeArrowheads="1"/>
            </p:cNvSpPr>
            <p:nvPr/>
          </p:nvSpPr>
          <p:spPr bwMode="auto">
            <a:xfrm>
              <a:off x="9664626" y="3213100"/>
              <a:ext cx="212725" cy="177800"/>
            </a:xfrm>
            <a:prstGeom prst="rect">
              <a:avLst/>
            </a:pr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Rectangle 103"/>
            <p:cNvSpPr>
              <a:spLocks noChangeArrowheads="1"/>
            </p:cNvSpPr>
            <p:nvPr/>
          </p:nvSpPr>
          <p:spPr bwMode="auto">
            <a:xfrm>
              <a:off x="9664626" y="3213100"/>
              <a:ext cx="212725" cy="177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04"/>
            <p:cNvSpPr>
              <a:spLocks/>
            </p:cNvSpPr>
            <p:nvPr/>
          </p:nvSpPr>
          <p:spPr bwMode="auto">
            <a:xfrm>
              <a:off x="9283626" y="3286125"/>
              <a:ext cx="82550" cy="127000"/>
            </a:xfrm>
            <a:custGeom>
              <a:avLst/>
              <a:gdLst>
                <a:gd name="T0" fmla="*/ 44 w 52"/>
                <a:gd name="T1" fmla="*/ 8 h 80"/>
                <a:gd name="T2" fmla="*/ 44 w 52"/>
                <a:gd name="T3" fmla="*/ 8 h 80"/>
                <a:gd name="T4" fmla="*/ 38 w 52"/>
                <a:gd name="T5" fmla="*/ 4 h 80"/>
                <a:gd name="T6" fmla="*/ 32 w 52"/>
                <a:gd name="T7" fmla="*/ 2 h 80"/>
                <a:gd name="T8" fmla="*/ 32 w 52"/>
                <a:gd name="T9" fmla="*/ 2 h 80"/>
                <a:gd name="T10" fmla="*/ 24 w 52"/>
                <a:gd name="T11" fmla="*/ 0 h 80"/>
                <a:gd name="T12" fmla="*/ 14 w 52"/>
                <a:gd name="T13" fmla="*/ 0 h 80"/>
                <a:gd name="T14" fmla="*/ 0 w 52"/>
                <a:gd name="T15" fmla="*/ 2 h 80"/>
                <a:gd name="T16" fmla="*/ 0 w 52"/>
                <a:gd name="T17" fmla="*/ 78 h 80"/>
                <a:gd name="T18" fmla="*/ 0 w 52"/>
                <a:gd name="T19" fmla="*/ 78 h 80"/>
                <a:gd name="T20" fmla="*/ 14 w 52"/>
                <a:gd name="T21" fmla="*/ 80 h 80"/>
                <a:gd name="T22" fmla="*/ 14 w 52"/>
                <a:gd name="T23" fmla="*/ 80 h 80"/>
                <a:gd name="T24" fmla="*/ 24 w 52"/>
                <a:gd name="T25" fmla="*/ 80 h 80"/>
                <a:gd name="T26" fmla="*/ 32 w 52"/>
                <a:gd name="T27" fmla="*/ 78 h 80"/>
                <a:gd name="T28" fmla="*/ 32 w 52"/>
                <a:gd name="T29" fmla="*/ 78 h 80"/>
                <a:gd name="T30" fmla="*/ 38 w 52"/>
                <a:gd name="T31" fmla="*/ 74 h 80"/>
                <a:gd name="T32" fmla="*/ 44 w 52"/>
                <a:gd name="T33" fmla="*/ 70 h 80"/>
                <a:gd name="T34" fmla="*/ 44 w 52"/>
                <a:gd name="T35" fmla="*/ 70 h 80"/>
                <a:gd name="T36" fmla="*/ 48 w 52"/>
                <a:gd name="T37" fmla="*/ 64 h 80"/>
                <a:gd name="T38" fmla="*/ 50 w 52"/>
                <a:gd name="T39" fmla="*/ 58 h 80"/>
                <a:gd name="T40" fmla="*/ 50 w 52"/>
                <a:gd name="T41" fmla="*/ 58 h 80"/>
                <a:gd name="T42" fmla="*/ 52 w 52"/>
                <a:gd name="T43" fmla="*/ 48 h 80"/>
                <a:gd name="T44" fmla="*/ 52 w 52"/>
                <a:gd name="T45" fmla="*/ 38 h 80"/>
                <a:gd name="T46" fmla="*/ 52 w 52"/>
                <a:gd name="T47" fmla="*/ 38 h 80"/>
                <a:gd name="T48" fmla="*/ 52 w 52"/>
                <a:gd name="T49" fmla="*/ 30 h 80"/>
                <a:gd name="T50" fmla="*/ 50 w 52"/>
                <a:gd name="T51" fmla="*/ 22 h 80"/>
                <a:gd name="T52" fmla="*/ 50 w 52"/>
                <a:gd name="T53" fmla="*/ 22 h 80"/>
                <a:gd name="T54" fmla="*/ 48 w 52"/>
                <a:gd name="T55" fmla="*/ 14 h 80"/>
                <a:gd name="T56" fmla="*/ 44 w 52"/>
                <a:gd name="T57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2" h="80">
                  <a:moveTo>
                    <a:pt x="44" y="8"/>
                  </a:moveTo>
                  <a:lnTo>
                    <a:pt x="44" y="8"/>
                  </a:lnTo>
                  <a:lnTo>
                    <a:pt x="38" y="4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24" y="0"/>
                  </a:lnTo>
                  <a:lnTo>
                    <a:pt x="14" y="0"/>
                  </a:lnTo>
                  <a:lnTo>
                    <a:pt x="0" y="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24" y="80"/>
                  </a:lnTo>
                  <a:lnTo>
                    <a:pt x="32" y="78"/>
                  </a:lnTo>
                  <a:lnTo>
                    <a:pt x="32" y="78"/>
                  </a:lnTo>
                  <a:lnTo>
                    <a:pt x="38" y="74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8" y="64"/>
                  </a:lnTo>
                  <a:lnTo>
                    <a:pt x="50" y="58"/>
                  </a:lnTo>
                  <a:lnTo>
                    <a:pt x="50" y="58"/>
                  </a:lnTo>
                  <a:lnTo>
                    <a:pt x="52" y="4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0"/>
                  </a:lnTo>
                  <a:lnTo>
                    <a:pt x="50" y="22"/>
                  </a:lnTo>
                  <a:lnTo>
                    <a:pt x="50" y="22"/>
                  </a:lnTo>
                  <a:lnTo>
                    <a:pt x="48" y="14"/>
                  </a:lnTo>
                  <a:lnTo>
                    <a:pt x="44" y="8"/>
                  </a:lnTo>
                  <a:close/>
                </a:path>
              </a:pathLst>
            </a:cu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05"/>
            <p:cNvSpPr>
              <a:spLocks/>
            </p:cNvSpPr>
            <p:nvPr/>
          </p:nvSpPr>
          <p:spPr bwMode="auto">
            <a:xfrm>
              <a:off x="9283626" y="3286125"/>
              <a:ext cx="82550" cy="127000"/>
            </a:xfrm>
            <a:custGeom>
              <a:avLst/>
              <a:gdLst>
                <a:gd name="T0" fmla="*/ 44 w 52"/>
                <a:gd name="T1" fmla="*/ 8 h 80"/>
                <a:gd name="T2" fmla="*/ 44 w 52"/>
                <a:gd name="T3" fmla="*/ 8 h 80"/>
                <a:gd name="T4" fmla="*/ 38 w 52"/>
                <a:gd name="T5" fmla="*/ 4 h 80"/>
                <a:gd name="T6" fmla="*/ 32 w 52"/>
                <a:gd name="T7" fmla="*/ 2 h 80"/>
                <a:gd name="T8" fmla="*/ 32 w 52"/>
                <a:gd name="T9" fmla="*/ 2 h 80"/>
                <a:gd name="T10" fmla="*/ 24 w 52"/>
                <a:gd name="T11" fmla="*/ 0 h 80"/>
                <a:gd name="T12" fmla="*/ 14 w 52"/>
                <a:gd name="T13" fmla="*/ 0 h 80"/>
                <a:gd name="T14" fmla="*/ 0 w 52"/>
                <a:gd name="T15" fmla="*/ 2 h 80"/>
                <a:gd name="T16" fmla="*/ 0 w 52"/>
                <a:gd name="T17" fmla="*/ 78 h 80"/>
                <a:gd name="T18" fmla="*/ 0 w 52"/>
                <a:gd name="T19" fmla="*/ 78 h 80"/>
                <a:gd name="T20" fmla="*/ 14 w 52"/>
                <a:gd name="T21" fmla="*/ 80 h 80"/>
                <a:gd name="T22" fmla="*/ 14 w 52"/>
                <a:gd name="T23" fmla="*/ 80 h 80"/>
                <a:gd name="T24" fmla="*/ 24 w 52"/>
                <a:gd name="T25" fmla="*/ 80 h 80"/>
                <a:gd name="T26" fmla="*/ 32 w 52"/>
                <a:gd name="T27" fmla="*/ 78 h 80"/>
                <a:gd name="T28" fmla="*/ 32 w 52"/>
                <a:gd name="T29" fmla="*/ 78 h 80"/>
                <a:gd name="T30" fmla="*/ 38 w 52"/>
                <a:gd name="T31" fmla="*/ 74 h 80"/>
                <a:gd name="T32" fmla="*/ 44 w 52"/>
                <a:gd name="T33" fmla="*/ 70 h 80"/>
                <a:gd name="T34" fmla="*/ 44 w 52"/>
                <a:gd name="T35" fmla="*/ 70 h 80"/>
                <a:gd name="T36" fmla="*/ 48 w 52"/>
                <a:gd name="T37" fmla="*/ 64 h 80"/>
                <a:gd name="T38" fmla="*/ 50 w 52"/>
                <a:gd name="T39" fmla="*/ 58 h 80"/>
                <a:gd name="T40" fmla="*/ 50 w 52"/>
                <a:gd name="T41" fmla="*/ 58 h 80"/>
                <a:gd name="T42" fmla="*/ 52 w 52"/>
                <a:gd name="T43" fmla="*/ 48 h 80"/>
                <a:gd name="T44" fmla="*/ 52 w 52"/>
                <a:gd name="T45" fmla="*/ 38 h 80"/>
                <a:gd name="T46" fmla="*/ 52 w 52"/>
                <a:gd name="T47" fmla="*/ 38 h 80"/>
                <a:gd name="T48" fmla="*/ 52 w 52"/>
                <a:gd name="T49" fmla="*/ 30 h 80"/>
                <a:gd name="T50" fmla="*/ 50 w 52"/>
                <a:gd name="T51" fmla="*/ 22 h 80"/>
                <a:gd name="T52" fmla="*/ 50 w 52"/>
                <a:gd name="T53" fmla="*/ 22 h 80"/>
                <a:gd name="T54" fmla="*/ 48 w 52"/>
                <a:gd name="T55" fmla="*/ 14 h 80"/>
                <a:gd name="T56" fmla="*/ 44 w 52"/>
                <a:gd name="T57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2" h="80">
                  <a:moveTo>
                    <a:pt x="44" y="8"/>
                  </a:moveTo>
                  <a:lnTo>
                    <a:pt x="44" y="8"/>
                  </a:lnTo>
                  <a:lnTo>
                    <a:pt x="38" y="4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24" y="0"/>
                  </a:lnTo>
                  <a:lnTo>
                    <a:pt x="14" y="0"/>
                  </a:lnTo>
                  <a:lnTo>
                    <a:pt x="0" y="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24" y="80"/>
                  </a:lnTo>
                  <a:lnTo>
                    <a:pt x="32" y="78"/>
                  </a:lnTo>
                  <a:lnTo>
                    <a:pt x="32" y="78"/>
                  </a:lnTo>
                  <a:lnTo>
                    <a:pt x="38" y="74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8" y="64"/>
                  </a:lnTo>
                  <a:lnTo>
                    <a:pt x="50" y="58"/>
                  </a:lnTo>
                  <a:lnTo>
                    <a:pt x="50" y="58"/>
                  </a:lnTo>
                  <a:lnTo>
                    <a:pt x="52" y="4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0"/>
                  </a:lnTo>
                  <a:lnTo>
                    <a:pt x="50" y="22"/>
                  </a:lnTo>
                  <a:lnTo>
                    <a:pt x="50" y="22"/>
                  </a:lnTo>
                  <a:lnTo>
                    <a:pt x="48" y="14"/>
                  </a:lnTo>
                  <a:lnTo>
                    <a:pt x="44" y="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110" name="Picture 10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67751" y="3273425"/>
              <a:ext cx="10477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1" name="Freeform 107"/>
            <p:cNvSpPr>
              <a:spLocks noEditPoints="1"/>
            </p:cNvSpPr>
            <p:nvPr/>
          </p:nvSpPr>
          <p:spPr bwMode="auto">
            <a:xfrm>
              <a:off x="9004226" y="2870200"/>
              <a:ext cx="660400" cy="1117600"/>
            </a:xfrm>
            <a:custGeom>
              <a:avLst/>
              <a:gdLst>
                <a:gd name="T0" fmla="*/ 416 w 416"/>
                <a:gd name="T1" fmla="*/ 544 h 704"/>
                <a:gd name="T2" fmla="*/ 416 w 416"/>
                <a:gd name="T3" fmla="*/ 512 h 704"/>
                <a:gd name="T4" fmla="*/ 416 w 416"/>
                <a:gd name="T5" fmla="*/ 472 h 704"/>
                <a:gd name="T6" fmla="*/ 416 w 416"/>
                <a:gd name="T7" fmla="*/ 440 h 704"/>
                <a:gd name="T8" fmla="*/ 416 w 416"/>
                <a:gd name="T9" fmla="*/ 400 h 704"/>
                <a:gd name="T10" fmla="*/ 416 w 416"/>
                <a:gd name="T11" fmla="*/ 368 h 704"/>
                <a:gd name="T12" fmla="*/ 416 w 416"/>
                <a:gd name="T13" fmla="*/ 328 h 704"/>
                <a:gd name="T14" fmla="*/ 416 w 416"/>
                <a:gd name="T15" fmla="*/ 216 h 704"/>
                <a:gd name="T16" fmla="*/ 416 w 416"/>
                <a:gd name="T17" fmla="*/ 176 h 704"/>
                <a:gd name="T18" fmla="*/ 416 w 416"/>
                <a:gd name="T19" fmla="*/ 152 h 704"/>
                <a:gd name="T20" fmla="*/ 416 w 416"/>
                <a:gd name="T21" fmla="*/ 0 h 704"/>
                <a:gd name="T22" fmla="*/ 0 w 416"/>
                <a:gd name="T23" fmla="*/ 72 h 704"/>
                <a:gd name="T24" fmla="*/ 0 w 416"/>
                <a:gd name="T25" fmla="*/ 632 h 704"/>
                <a:gd name="T26" fmla="*/ 416 w 416"/>
                <a:gd name="T27" fmla="*/ 704 h 704"/>
                <a:gd name="T28" fmla="*/ 416 w 416"/>
                <a:gd name="T29" fmla="*/ 616 h 704"/>
                <a:gd name="T30" fmla="*/ 416 w 416"/>
                <a:gd name="T31" fmla="*/ 592 h 704"/>
                <a:gd name="T32" fmla="*/ 416 w 416"/>
                <a:gd name="T33" fmla="*/ 544 h 704"/>
                <a:gd name="T34" fmla="*/ 280 w 416"/>
                <a:gd name="T35" fmla="*/ 316 h 704"/>
                <a:gd name="T36" fmla="*/ 280 w 416"/>
                <a:gd name="T37" fmla="*/ 316 h 704"/>
                <a:gd name="T38" fmla="*/ 274 w 416"/>
                <a:gd name="T39" fmla="*/ 334 h 704"/>
                <a:gd name="T40" fmla="*/ 274 w 416"/>
                <a:gd name="T41" fmla="*/ 334 h 704"/>
                <a:gd name="T42" fmla="*/ 268 w 416"/>
                <a:gd name="T43" fmla="*/ 350 h 704"/>
                <a:gd name="T44" fmla="*/ 268 w 416"/>
                <a:gd name="T45" fmla="*/ 350 h 704"/>
                <a:gd name="T46" fmla="*/ 258 w 416"/>
                <a:gd name="T47" fmla="*/ 362 h 704"/>
                <a:gd name="T48" fmla="*/ 258 w 416"/>
                <a:gd name="T49" fmla="*/ 362 h 704"/>
                <a:gd name="T50" fmla="*/ 244 w 416"/>
                <a:gd name="T51" fmla="*/ 374 h 704"/>
                <a:gd name="T52" fmla="*/ 244 w 416"/>
                <a:gd name="T53" fmla="*/ 374 h 704"/>
                <a:gd name="T54" fmla="*/ 230 w 416"/>
                <a:gd name="T55" fmla="*/ 382 h 704"/>
                <a:gd name="T56" fmla="*/ 230 w 416"/>
                <a:gd name="T57" fmla="*/ 382 h 704"/>
                <a:gd name="T58" fmla="*/ 214 w 416"/>
                <a:gd name="T59" fmla="*/ 386 h 704"/>
                <a:gd name="T60" fmla="*/ 214 w 416"/>
                <a:gd name="T61" fmla="*/ 386 h 704"/>
                <a:gd name="T62" fmla="*/ 194 w 416"/>
                <a:gd name="T63" fmla="*/ 388 h 704"/>
                <a:gd name="T64" fmla="*/ 176 w 416"/>
                <a:gd name="T65" fmla="*/ 386 h 704"/>
                <a:gd name="T66" fmla="*/ 176 w 416"/>
                <a:gd name="T67" fmla="*/ 480 h 704"/>
                <a:gd name="T68" fmla="*/ 128 w 416"/>
                <a:gd name="T69" fmla="*/ 476 h 704"/>
                <a:gd name="T70" fmla="*/ 128 w 416"/>
                <a:gd name="T71" fmla="*/ 220 h 704"/>
                <a:gd name="T72" fmla="*/ 200 w 416"/>
                <a:gd name="T73" fmla="*/ 216 h 704"/>
                <a:gd name="T74" fmla="*/ 200 w 416"/>
                <a:gd name="T75" fmla="*/ 216 h 704"/>
                <a:gd name="T76" fmla="*/ 220 w 416"/>
                <a:gd name="T77" fmla="*/ 216 h 704"/>
                <a:gd name="T78" fmla="*/ 234 w 416"/>
                <a:gd name="T79" fmla="*/ 220 h 704"/>
                <a:gd name="T80" fmla="*/ 234 w 416"/>
                <a:gd name="T81" fmla="*/ 220 h 704"/>
                <a:gd name="T82" fmla="*/ 248 w 416"/>
                <a:gd name="T83" fmla="*/ 226 h 704"/>
                <a:gd name="T84" fmla="*/ 260 w 416"/>
                <a:gd name="T85" fmla="*/ 234 h 704"/>
                <a:gd name="T86" fmla="*/ 260 w 416"/>
                <a:gd name="T87" fmla="*/ 234 h 704"/>
                <a:gd name="T88" fmla="*/ 268 w 416"/>
                <a:gd name="T89" fmla="*/ 246 h 704"/>
                <a:gd name="T90" fmla="*/ 276 w 416"/>
                <a:gd name="T91" fmla="*/ 260 h 704"/>
                <a:gd name="T92" fmla="*/ 276 w 416"/>
                <a:gd name="T93" fmla="*/ 260 h 704"/>
                <a:gd name="T94" fmla="*/ 280 w 416"/>
                <a:gd name="T95" fmla="*/ 278 h 704"/>
                <a:gd name="T96" fmla="*/ 280 w 416"/>
                <a:gd name="T97" fmla="*/ 298 h 704"/>
                <a:gd name="T98" fmla="*/ 280 w 416"/>
                <a:gd name="T99" fmla="*/ 298 h 704"/>
                <a:gd name="T100" fmla="*/ 280 w 416"/>
                <a:gd name="T101" fmla="*/ 316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16" h="704">
                  <a:moveTo>
                    <a:pt x="416" y="544"/>
                  </a:moveTo>
                  <a:lnTo>
                    <a:pt x="416" y="512"/>
                  </a:lnTo>
                  <a:lnTo>
                    <a:pt x="416" y="472"/>
                  </a:lnTo>
                  <a:lnTo>
                    <a:pt x="416" y="440"/>
                  </a:lnTo>
                  <a:lnTo>
                    <a:pt x="416" y="400"/>
                  </a:lnTo>
                  <a:lnTo>
                    <a:pt x="416" y="368"/>
                  </a:lnTo>
                  <a:lnTo>
                    <a:pt x="416" y="328"/>
                  </a:lnTo>
                  <a:lnTo>
                    <a:pt x="416" y="216"/>
                  </a:lnTo>
                  <a:lnTo>
                    <a:pt x="416" y="176"/>
                  </a:lnTo>
                  <a:lnTo>
                    <a:pt x="416" y="152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16"/>
                  </a:lnTo>
                  <a:lnTo>
                    <a:pt x="416" y="592"/>
                  </a:lnTo>
                  <a:lnTo>
                    <a:pt x="416" y="544"/>
                  </a:lnTo>
                  <a:close/>
                  <a:moveTo>
                    <a:pt x="280" y="316"/>
                  </a:moveTo>
                  <a:lnTo>
                    <a:pt x="280" y="316"/>
                  </a:lnTo>
                  <a:lnTo>
                    <a:pt x="274" y="334"/>
                  </a:lnTo>
                  <a:lnTo>
                    <a:pt x="274" y="334"/>
                  </a:lnTo>
                  <a:lnTo>
                    <a:pt x="268" y="350"/>
                  </a:lnTo>
                  <a:lnTo>
                    <a:pt x="268" y="350"/>
                  </a:lnTo>
                  <a:lnTo>
                    <a:pt x="258" y="362"/>
                  </a:lnTo>
                  <a:lnTo>
                    <a:pt x="258" y="362"/>
                  </a:lnTo>
                  <a:lnTo>
                    <a:pt x="244" y="374"/>
                  </a:lnTo>
                  <a:lnTo>
                    <a:pt x="244" y="374"/>
                  </a:lnTo>
                  <a:lnTo>
                    <a:pt x="230" y="382"/>
                  </a:lnTo>
                  <a:lnTo>
                    <a:pt x="230" y="382"/>
                  </a:lnTo>
                  <a:lnTo>
                    <a:pt x="214" y="386"/>
                  </a:lnTo>
                  <a:lnTo>
                    <a:pt x="214" y="386"/>
                  </a:lnTo>
                  <a:lnTo>
                    <a:pt x="194" y="388"/>
                  </a:lnTo>
                  <a:lnTo>
                    <a:pt x="176" y="386"/>
                  </a:lnTo>
                  <a:lnTo>
                    <a:pt x="176" y="480"/>
                  </a:lnTo>
                  <a:lnTo>
                    <a:pt x="128" y="476"/>
                  </a:lnTo>
                  <a:lnTo>
                    <a:pt x="128" y="220"/>
                  </a:lnTo>
                  <a:lnTo>
                    <a:pt x="200" y="216"/>
                  </a:lnTo>
                  <a:lnTo>
                    <a:pt x="200" y="216"/>
                  </a:lnTo>
                  <a:lnTo>
                    <a:pt x="220" y="216"/>
                  </a:lnTo>
                  <a:lnTo>
                    <a:pt x="234" y="220"/>
                  </a:lnTo>
                  <a:lnTo>
                    <a:pt x="234" y="220"/>
                  </a:lnTo>
                  <a:lnTo>
                    <a:pt x="248" y="226"/>
                  </a:lnTo>
                  <a:lnTo>
                    <a:pt x="260" y="234"/>
                  </a:lnTo>
                  <a:lnTo>
                    <a:pt x="260" y="234"/>
                  </a:lnTo>
                  <a:lnTo>
                    <a:pt x="268" y="246"/>
                  </a:lnTo>
                  <a:lnTo>
                    <a:pt x="276" y="260"/>
                  </a:lnTo>
                  <a:lnTo>
                    <a:pt x="276" y="260"/>
                  </a:lnTo>
                  <a:lnTo>
                    <a:pt x="280" y="278"/>
                  </a:lnTo>
                  <a:lnTo>
                    <a:pt x="280" y="298"/>
                  </a:lnTo>
                  <a:lnTo>
                    <a:pt x="280" y="298"/>
                  </a:lnTo>
                  <a:lnTo>
                    <a:pt x="280" y="316"/>
                  </a:lnTo>
                  <a:close/>
                </a:path>
              </a:pathLst>
            </a:cu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08"/>
            <p:cNvSpPr>
              <a:spLocks/>
            </p:cNvSpPr>
            <p:nvPr/>
          </p:nvSpPr>
          <p:spPr bwMode="auto">
            <a:xfrm>
              <a:off x="9004226" y="2870200"/>
              <a:ext cx="660400" cy="1117600"/>
            </a:xfrm>
            <a:custGeom>
              <a:avLst/>
              <a:gdLst>
                <a:gd name="T0" fmla="*/ 416 w 416"/>
                <a:gd name="T1" fmla="*/ 544 h 704"/>
                <a:gd name="T2" fmla="*/ 416 w 416"/>
                <a:gd name="T3" fmla="*/ 512 h 704"/>
                <a:gd name="T4" fmla="*/ 416 w 416"/>
                <a:gd name="T5" fmla="*/ 472 h 704"/>
                <a:gd name="T6" fmla="*/ 416 w 416"/>
                <a:gd name="T7" fmla="*/ 440 h 704"/>
                <a:gd name="T8" fmla="*/ 416 w 416"/>
                <a:gd name="T9" fmla="*/ 400 h 704"/>
                <a:gd name="T10" fmla="*/ 416 w 416"/>
                <a:gd name="T11" fmla="*/ 368 h 704"/>
                <a:gd name="T12" fmla="*/ 416 w 416"/>
                <a:gd name="T13" fmla="*/ 328 h 704"/>
                <a:gd name="T14" fmla="*/ 416 w 416"/>
                <a:gd name="T15" fmla="*/ 216 h 704"/>
                <a:gd name="T16" fmla="*/ 416 w 416"/>
                <a:gd name="T17" fmla="*/ 176 h 704"/>
                <a:gd name="T18" fmla="*/ 416 w 416"/>
                <a:gd name="T19" fmla="*/ 152 h 704"/>
                <a:gd name="T20" fmla="*/ 416 w 416"/>
                <a:gd name="T21" fmla="*/ 0 h 704"/>
                <a:gd name="T22" fmla="*/ 0 w 416"/>
                <a:gd name="T23" fmla="*/ 72 h 704"/>
                <a:gd name="T24" fmla="*/ 0 w 416"/>
                <a:gd name="T25" fmla="*/ 632 h 704"/>
                <a:gd name="T26" fmla="*/ 416 w 416"/>
                <a:gd name="T27" fmla="*/ 704 h 704"/>
                <a:gd name="T28" fmla="*/ 416 w 416"/>
                <a:gd name="T29" fmla="*/ 616 h 704"/>
                <a:gd name="T30" fmla="*/ 416 w 416"/>
                <a:gd name="T31" fmla="*/ 592 h 704"/>
                <a:gd name="T32" fmla="*/ 416 w 416"/>
                <a:gd name="T33" fmla="*/ 544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6" h="704">
                  <a:moveTo>
                    <a:pt x="416" y="544"/>
                  </a:moveTo>
                  <a:lnTo>
                    <a:pt x="416" y="512"/>
                  </a:lnTo>
                  <a:lnTo>
                    <a:pt x="416" y="472"/>
                  </a:lnTo>
                  <a:lnTo>
                    <a:pt x="416" y="440"/>
                  </a:lnTo>
                  <a:lnTo>
                    <a:pt x="416" y="400"/>
                  </a:lnTo>
                  <a:lnTo>
                    <a:pt x="416" y="368"/>
                  </a:lnTo>
                  <a:lnTo>
                    <a:pt x="416" y="328"/>
                  </a:lnTo>
                  <a:lnTo>
                    <a:pt x="416" y="216"/>
                  </a:lnTo>
                  <a:lnTo>
                    <a:pt x="416" y="176"/>
                  </a:lnTo>
                  <a:lnTo>
                    <a:pt x="416" y="152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16"/>
                  </a:lnTo>
                  <a:lnTo>
                    <a:pt x="416" y="592"/>
                  </a:lnTo>
                  <a:lnTo>
                    <a:pt x="416" y="5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09"/>
            <p:cNvSpPr>
              <a:spLocks/>
            </p:cNvSpPr>
            <p:nvPr/>
          </p:nvSpPr>
          <p:spPr bwMode="auto">
            <a:xfrm>
              <a:off x="9207426" y="3213100"/>
              <a:ext cx="241300" cy="419100"/>
            </a:xfrm>
            <a:custGeom>
              <a:avLst/>
              <a:gdLst>
                <a:gd name="T0" fmla="*/ 152 w 152"/>
                <a:gd name="T1" fmla="*/ 100 h 264"/>
                <a:gd name="T2" fmla="*/ 152 w 152"/>
                <a:gd name="T3" fmla="*/ 100 h 264"/>
                <a:gd name="T4" fmla="*/ 146 w 152"/>
                <a:gd name="T5" fmla="*/ 118 h 264"/>
                <a:gd name="T6" fmla="*/ 146 w 152"/>
                <a:gd name="T7" fmla="*/ 118 h 264"/>
                <a:gd name="T8" fmla="*/ 140 w 152"/>
                <a:gd name="T9" fmla="*/ 134 h 264"/>
                <a:gd name="T10" fmla="*/ 140 w 152"/>
                <a:gd name="T11" fmla="*/ 134 h 264"/>
                <a:gd name="T12" fmla="*/ 130 w 152"/>
                <a:gd name="T13" fmla="*/ 146 h 264"/>
                <a:gd name="T14" fmla="*/ 130 w 152"/>
                <a:gd name="T15" fmla="*/ 146 h 264"/>
                <a:gd name="T16" fmla="*/ 116 w 152"/>
                <a:gd name="T17" fmla="*/ 158 h 264"/>
                <a:gd name="T18" fmla="*/ 116 w 152"/>
                <a:gd name="T19" fmla="*/ 158 h 264"/>
                <a:gd name="T20" fmla="*/ 102 w 152"/>
                <a:gd name="T21" fmla="*/ 166 h 264"/>
                <a:gd name="T22" fmla="*/ 102 w 152"/>
                <a:gd name="T23" fmla="*/ 166 h 264"/>
                <a:gd name="T24" fmla="*/ 86 w 152"/>
                <a:gd name="T25" fmla="*/ 170 h 264"/>
                <a:gd name="T26" fmla="*/ 86 w 152"/>
                <a:gd name="T27" fmla="*/ 170 h 264"/>
                <a:gd name="T28" fmla="*/ 66 w 152"/>
                <a:gd name="T29" fmla="*/ 172 h 264"/>
                <a:gd name="T30" fmla="*/ 48 w 152"/>
                <a:gd name="T31" fmla="*/ 170 h 264"/>
                <a:gd name="T32" fmla="*/ 48 w 152"/>
                <a:gd name="T33" fmla="*/ 264 h 264"/>
                <a:gd name="T34" fmla="*/ 0 w 152"/>
                <a:gd name="T35" fmla="*/ 260 h 264"/>
                <a:gd name="T36" fmla="*/ 0 w 152"/>
                <a:gd name="T37" fmla="*/ 4 h 264"/>
                <a:gd name="T38" fmla="*/ 72 w 152"/>
                <a:gd name="T39" fmla="*/ 0 h 264"/>
                <a:gd name="T40" fmla="*/ 72 w 152"/>
                <a:gd name="T41" fmla="*/ 0 h 264"/>
                <a:gd name="T42" fmla="*/ 92 w 152"/>
                <a:gd name="T43" fmla="*/ 0 h 264"/>
                <a:gd name="T44" fmla="*/ 106 w 152"/>
                <a:gd name="T45" fmla="*/ 4 h 264"/>
                <a:gd name="T46" fmla="*/ 106 w 152"/>
                <a:gd name="T47" fmla="*/ 4 h 264"/>
                <a:gd name="T48" fmla="*/ 120 w 152"/>
                <a:gd name="T49" fmla="*/ 10 h 264"/>
                <a:gd name="T50" fmla="*/ 132 w 152"/>
                <a:gd name="T51" fmla="*/ 18 h 264"/>
                <a:gd name="T52" fmla="*/ 132 w 152"/>
                <a:gd name="T53" fmla="*/ 18 h 264"/>
                <a:gd name="T54" fmla="*/ 140 w 152"/>
                <a:gd name="T55" fmla="*/ 30 h 264"/>
                <a:gd name="T56" fmla="*/ 148 w 152"/>
                <a:gd name="T57" fmla="*/ 44 h 264"/>
                <a:gd name="T58" fmla="*/ 148 w 152"/>
                <a:gd name="T59" fmla="*/ 44 h 264"/>
                <a:gd name="T60" fmla="*/ 152 w 152"/>
                <a:gd name="T61" fmla="*/ 62 h 264"/>
                <a:gd name="T62" fmla="*/ 152 w 152"/>
                <a:gd name="T63" fmla="*/ 82 h 264"/>
                <a:gd name="T64" fmla="*/ 152 w 152"/>
                <a:gd name="T65" fmla="*/ 82 h 264"/>
                <a:gd name="T66" fmla="*/ 152 w 152"/>
                <a:gd name="T67" fmla="*/ 10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2" h="264">
                  <a:moveTo>
                    <a:pt x="152" y="100"/>
                  </a:moveTo>
                  <a:lnTo>
                    <a:pt x="152" y="100"/>
                  </a:lnTo>
                  <a:lnTo>
                    <a:pt x="146" y="118"/>
                  </a:lnTo>
                  <a:lnTo>
                    <a:pt x="146" y="118"/>
                  </a:lnTo>
                  <a:lnTo>
                    <a:pt x="140" y="134"/>
                  </a:lnTo>
                  <a:lnTo>
                    <a:pt x="140" y="134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16" y="158"/>
                  </a:lnTo>
                  <a:lnTo>
                    <a:pt x="116" y="158"/>
                  </a:lnTo>
                  <a:lnTo>
                    <a:pt x="102" y="166"/>
                  </a:lnTo>
                  <a:lnTo>
                    <a:pt x="102" y="166"/>
                  </a:lnTo>
                  <a:lnTo>
                    <a:pt x="86" y="170"/>
                  </a:lnTo>
                  <a:lnTo>
                    <a:pt x="86" y="170"/>
                  </a:lnTo>
                  <a:lnTo>
                    <a:pt x="66" y="172"/>
                  </a:lnTo>
                  <a:lnTo>
                    <a:pt x="48" y="170"/>
                  </a:lnTo>
                  <a:lnTo>
                    <a:pt x="48" y="264"/>
                  </a:lnTo>
                  <a:lnTo>
                    <a:pt x="0" y="260"/>
                  </a:lnTo>
                  <a:lnTo>
                    <a:pt x="0" y="4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92" y="0"/>
                  </a:lnTo>
                  <a:lnTo>
                    <a:pt x="106" y="4"/>
                  </a:lnTo>
                  <a:lnTo>
                    <a:pt x="106" y="4"/>
                  </a:lnTo>
                  <a:lnTo>
                    <a:pt x="120" y="10"/>
                  </a:lnTo>
                  <a:lnTo>
                    <a:pt x="132" y="18"/>
                  </a:lnTo>
                  <a:lnTo>
                    <a:pt x="132" y="18"/>
                  </a:lnTo>
                  <a:lnTo>
                    <a:pt x="140" y="30"/>
                  </a:lnTo>
                  <a:lnTo>
                    <a:pt x="148" y="44"/>
                  </a:lnTo>
                  <a:lnTo>
                    <a:pt x="148" y="44"/>
                  </a:lnTo>
                  <a:lnTo>
                    <a:pt x="152" y="62"/>
                  </a:lnTo>
                  <a:lnTo>
                    <a:pt x="152" y="82"/>
                  </a:lnTo>
                  <a:lnTo>
                    <a:pt x="152" y="82"/>
                  </a:lnTo>
                  <a:lnTo>
                    <a:pt x="152" y="1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1"/>
            <p:cNvSpPr>
              <a:spLocks noEditPoints="1"/>
            </p:cNvSpPr>
            <p:nvPr/>
          </p:nvSpPr>
          <p:spPr bwMode="auto">
            <a:xfrm>
              <a:off x="9207426" y="3213100"/>
              <a:ext cx="241300" cy="419100"/>
            </a:xfrm>
            <a:custGeom>
              <a:avLst/>
              <a:gdLst>
                <a:gd name="T0" fmla="*/ 132 w 152"/>
                <a:gd name="T1" fmla="*/ 18 h 264"/>
                <a:gd name="T2" fmla="*/ 106 w 152"/>
                <a:gd name="T3" fmla="*/ 4 h 264"/>
                <a:gd name="T4" fmla="*/ 92 w 152"/>
                <a:gd name="T5" fmla="*/ 0 h 264"/>
                <a:gd name="T6" fmla="*/ 0 w 152"/>
                <a:gd name="T7" fmla="*/ 4 h 264"/>
                <a:gd name="T8" fmla="*/ 48 w 152"/>
                <a:gd name="T9" fmla="*/ 264 h 264"/>
                <a:gd name="T10" fmla="*/ 66 w 152"/>
                <a:gd name="T11" fmla="*/ 172 h 264"/>
                <a:gd name="T12" fmla="*/ 86 w 152"/>
                <a:gd name="T13" fmla="*/ 170 h 264"/>
                <a:gd name="T14" fmla="*/ 102 w 152"/>
                <a:gd name="T15" fmla="*/ 166 h 264"/>
                <a:gd name="T16" fmla="*/ 116 w 152"/>
                <a:gd name="T17" fmla="*/ 158 h 264"/>
                <a:gd name="T18" fmla="*/ 130 w 152"/>
                <a:gd name="T19" fmla="*/ 146 h 264"/>
                <a:gd name="T20" fmla="*/ 140 w 152"/>
                <a:gd name="T21" fmla="*/ 134 h 264"/>
                <a:gd name="T22" fmla="*/ 146 w 152"/>
                <a:gd name="T23" fmla="*/ 118 h 264"/>
                <a:gd name="T24" fmla="*/ 152 w 152"/>
                <a:gd name="T25" fmla="*/ 100 h 264"/>
                <a:gd name="T26" fmla="*/ 152 w 152"/>
                <a:gd name="T27" fmla="*/ 82 h 264"/>
                <a:gd name="T28" fmla="*/ 152 w 152"/>
                <a:gd name="T29" fmla="*/ 62 h 264"/>
                <a:gd name="T30" fmla="*/ 148 w 152"/>
                <a:gd name="T31" fmla="*/ 44 h 264"/>
                <a:gd name="T32" fmla="*/ 132 w 152"/>
                <a:gd name="T33" fmla="*/ 18 h 264"/>
                <a:gd name="T34" fmla="*/ 98 w 152"/>
                <a:gd name="T35" fmla="*/ 104 h 264"/>
                <a:gd name="T36" fmla="*/ 96 w 152"/>
                <a:gd name="T37" fmla="*/ 110 h 264"/>
                <a:gd name="T38" fmla="*/ 92 w 152"/>
                <a:gd name="T39" fmla="*/ 116 h 264"/>
                <a:gd name="T40" fmla="*/ 80 w 152"/>
                <a:gd name="T41" fmla="*/ 124 h 264"/>
                <a:gd name="T42" fmla="*/ 72 w 152"/>
                <a:gd name="T43" fmla="*/ 126 h 264"/>
                <a:gd name="T44" fmla="*/ 48 w 152"/>
                <a:gd name="T45" fmla="*/ 124 h 264"/>
                <a:gd name="T46" fmla="*/ 48 w 152"/>
                <a:gd name="T47" fmla="*/ 48 h 264"/>
                <a:gd name="T48" fmla="*/ 62 w 152"/>
                <a:gd name="T49" fmla="*/ 46 h 264"/>
                <a:gd name="T50" fmla="*/ 80 w 152"/>
                <a:gd name="T51" fmla="*/ 48 h 264"/>
                <a:gd name="T52" fmla="*/ 86 w 152"/>
                <a:gd name="T53" fmla="*/ 50 h 264"/>
                <a:gd name="T54" fmla="*/ 92 w 152"/>
                <a:gd name="T55" fmla="*/ 54 h 264"/>
                <a:gd name="T56" fmla="*/ 98 w 152"/>
                <a:gd name="T57" fmla="*/ 68 h 264"/>
                <a:gd name="T58" fmla="*/ 100 w 152"/>
                <a:gd name="T59" fmla="*/ 76 h 264"/>
                <a:gd name="T60" fmla="*/ 100 w 152"/>
                <a:gd name="T61" fmla="*/ 84 h 264"/>
                <a:gd name="T62" fmla="*/ 98 w 152"/>
                <a:gd name="T63" fmla="*/ 10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2" h="264">
                  <a:moveTo>
                    <a:pt x="132" y="18"/>
                  </a:moveTo>
                  <a:lnTo>
                    <a:pt x="132" y="18"/>
                  </a:lnTo>
                  <a:lnTo>
                    <a:pt x="120" y="10"/>
                  </a:lnTo>
                  <a:lnTo>
                    <a:pt x="106" y="4"/>
                  </a:lnTo>
                  <a:lnTo>
                    <a:pt x="106" y="4"/>
                  </a:lnTo>
                  <a:lnTo>
                    <a:pt x="92" y="0"/>
                  </a:lnTo>
                  <a:lnTo>
                    <a:pt x="72" y="0"/>
                  </a:lnTo>
                  <a:lnTo>
                    <a:pt x="0" y="4"/>
                  </a:lnTo>
                  <a:lnTo>
                    <a:pt x="0" y="260"/>
                  </a:lnTo>
                  <a:lnTo>
                    <a:pt x="48" y="264"/>
                  </a:lnTo>
                  <a:lnTo>
                    <a:pt x="48" y="170"/>
                  </a:lnTo>
                  <a:lnTo>
                    <a:pt x="66" y="172"/>
                  </a:lnTo>
                  <a:lnTo>
                    <a:pt x="66" y="172"/>
                  </a:lnTo>
                  <a:lnTo>
                    <a:pt x="86" y="170"/>
                  </a:lnTo>
                  <a:lnTo>
                    <a:pt x="86" y="170"/>
                  </a:lnTo>
                  <a:lnTo>
                    <a:pt x="102" y="166"/>
                  </a:lnTo>
                  <a:lnTo>
                    <a:pt x="102" y="166"/>
                  </a:lnTo>
                  <a:lnTo>
                    <a:pt x="116" y="158"/>
                  </a:lnTo>
                  <a:lnTo>
                    <a:pt x="116" y="158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40" y="134"/>
                  </a:lnTo>
                  <a:lnTo>
                    <a:pt x="140" y="134"/>
                  </a:lnTo>
                  <a:lnTo>
                    <a:pt x="146" y="118"/>
                  </a:lnTo>
                  <a:lnTo>
                    <a:pt x="146" y="118"/>
                  </a:lnTo>
                  <a:lnTo>
                    <a:pt x="152" y="100"/>
                  </a:lnTo>
                  <a:lnTo>
                    <a:pt x="152" y="100"/>
                  </a:lnTo>
                  <a:lnTo>
                    <a:pt x="152" y="82"/>
                  </a:lnTo>
                  <a:lnTo>
                    <a:pt x="152" y="82"/>
                  </a:lnTo>
                  <a:lnTo>
                    <a:pt x="152" y="62"/>
                  </a:lnTo>
                  <a:lnTo>
                    <a:pt x="148" y="44"/>
                  </a:lnTo>
                  <a:lnTo>
                    <a:pt x="148" y="44"/>
                  </a:lnTo>
                  <a:lnTo>
                    <a:pt x="140" y="30"/>
                  </a:lnTo>
                  <a:lnTo>
                    <a:pt x="132" y="18"/>
                  </a:lnTo>
                  <a:lnTo>
                    <a:pt x="132" y="18"/>
                  </a:lnTo>
                  <a:close/>
                  <a:moveTo>
                    <a:pt x="98" y="104"/>
                  </a:moveTo>
                  <a:lnTo>
                    <a:pt x="98" y="104"/>
                  </a:lnTo>
                  <a:lnTo>
                    <a:pt x="96" y="110"/>
                  </a:lnTo>
                  <a:lnTo>
                    <a:pt x="92" y="116"/>
                  </a:lnTo>
                  <a:lnTo>
                    <a:pt x="92" y="116"/>
                  </a:lnTo>
                  <a:lnTo>
                    <a:pt x="86" y="120"/>
                  </a:lnTo>
                  <a:lnTo>
                    <a:pt x="80" y="124"/>
                  </a:lnTo>
                  <a:lnTo>
                    <a:pt x="80" y="124"/>
                  </a:lnTo>
                  <a:lnTo>
                    <a:pt x="72" y="126"/>
                  </a:lnTo>
                  <a:lnTo>
                    <a:pt x="62" y="126"/>
                  </a:lnTo>
                  <a:lnTo>
                    <a:pt x="48" y="124"/>
                  </a:lnTo>
                  <a:lnTo>
                    <a:pt x="48" y="124"/>
                  </a:lnTo>
                  <a:lnTo>
                    <a:pt x="48" y="48"/>
                  </a:lnTo>
                  <a:lnTo>
                    <a:pt x="62" y="46"/>
                  </a:lnTo>
                  <a:lnTo>
                    <a:pt x="62" y="46"/>
                  </a:lnTo>
                  <a:lnTo>
                    <a:pt x="72" y="46"/>
                  </a:lnTo>
                  <a:lnTo>
                    <a:pt x="80" y="48"/>
                  </a:lnTo>
                  <a:lnTo>
                    <a:pt x="80" y="48"/>
                  </a:lnTo>
                  <a:lnTo>
                    <a:pt x="86" y="50"/>
                  </a:lnTo>
                  <a:lnTo>
                    <a:pt x="92" y="54"/>
                  </a:lnTo>
                  <a:lnTo>
                    <a:pt x="92" y="54"/>
                  </a:lnTo>
                  <a:lnTo>
                    <a:pt x="96" y="60"/>
                  </a:lnTo>
                  <a:lnTo>
                    <a:pt x="98" y="68"/>
                  </a:lnTo>
                  <a:lnTo>
                    <a:pt x="98" y="68"/>
                  </a:lnTo>
                  <a:lnTo>
                    <a:pt x="100" y="76"/>
                  </a:lnTo>
                  <a:lnTo>
                    <a:pt x="100" y="84"/>
                  </a:lnTo>
                  <a:lnTo>
                    <a:pt x="100" y="84"/>
                  </a:lnTo>
                  <a:lnTo>
                    <a:pt x="100" y="94"/>
                  </a:lnTo>
                  <a:lnTo>
                    <a:pt x="98" y="104"/>
                  </a:lnTo>
                  <a:lnTo>
                    <a:pt x="98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0760159" y="2857500"/>
            <a:ext cx="1117600" cy="1117600"/>
            <a:chOff x="10760159" y="2857500"/>
            <a:chExt cx="1117600" cy="1117600"/>
          </a:xfrm>
        </p:grpSpPr>
        <p:sp>
          <p:nvSpPr>
            <p:cNvPr id="123" name="Freeform 121"/>
            <p:cNvSpPr>
              <a:spLocks noEditPoints="1"/>
            </p:cNvSpPr>
            <p:nvPr/>
          </p:nvSpPr>
          <p:spPr bwMode="auto">
            <a:xfrm>
              <a:off x="10760159" y="2857500"/>
              <a:ext cx="1117600" cy="1117600"/>
            </a:xfrm>
            <a:custGeom>
              <a:avLst/>
              <a:gdLst>
                <a:gd name="T0" fmla="*/ 460 w 704"/>
                <a:gd name="T1" fmla="*/ 74 h 704"/>
                <a:gd name="T2" fmla="*/ 0 w 704"/>
                <a:gd name="T3" fmla="*/ 72 h 704"/>
                <a:gd name="T4" fmla="*/ 416 w 704"/>
                <a:gd name="T5" fmla="*/ 610 h 704"/>
                <a:gd name="T6" fmla="*/ 500 w 704"/>
                <a:gd name="T7" fmla="*/ 616 h 704"/>
                <a:gd name="T8" fmla="*/ 562 w 704"/>
                <a:gd name="T9" fmla="*/ 614 h 704"/>
                <a:gd name="T10" fmla="*/ 656 w 704"/>
                <a:gd name="T11" fmla="*/ 592 h 704"/>
                <a:gd name="T12" fmla="*/ 688 w 704"/>
                <a:gd name="T13" fmla="*/ 570 h 704"/>
                <a:gd name="T14" fmla="*/ 704 w 704"/>
                <a:gd name="T15" fmla="*/ 540 h 704"/>
                <a:gd name="T16" fmla="*/ 704 w 704"/>
                <a:gd name="T17" fmla="*/ 152 h 704"/>
                <a:gd name="T18" fmla="*/ 704 w 704"/>
                <a:gd name="T19" fmla="*/ 148 h 704"/>
                <a:gd name="T20" fmla="*/ 688 w 704"/>
                <a:gd name="T21" fmla="*/ 120 h 704"/>
                <a:gd name="T22" fmla="*/ 656 w 704"/>
                <a:gd name="T23" fmla="*/ 98 h 704"/>
                <a:gd name="T24" fmla="*/ 562 w 704"/>
                <a:gd name="T25" fmla="*/ 76 h 704"/>
                <a:gd name="T26" fmla="*/ 500 w 704"/>
                <a:gd name="T27" fmla="*/ 72 h 704"/>
                <a:gd name="T28" fmla="*/ 140 w 704"/>
                <a:gd name="T29" fmla="*/ 474 h 704"/>
                <a:gd name="T30" fmla="*/ 220 w 704"/>
                <a:gd name="T31" fmla="*/ 214 h 704"/>
                <a:gd name="T32" fmla="*/ 228 w 704"/>
                <a:gd name="T33" fmla="*/ 420 h 704"/>
                <a:gd name="T34" fmla="*/ 680 w 704"/>
                <a:gd name="T35" fmla="*/ 548 h 704"/>
                <a:gd name="T36" fmla="*/ 666 w 704"/>
                <a:gd name="T37" fmla="*/ 562 h 704"/>
                <a:gd name="T38" fmla="*/ 600 w 704"/>
                <a:gd name="T39" fmla="*/ 584 h 704"/>
                <a:gd name="T40" fmla="*/ 500 w 704"/>
                <a:gd name="T41" fmla="*/ 592 h 704"/>
                <a:gd name="T42" fmla="*/ 416 w 704"/>
                <a:gd name="T43" fmla="*/ 588 h 704"/>
                <a:gd name="T44" fmla="*/ 456 w 704"/>
                <a:gd name="T45" fmla="*/ 488 h 704"/>
                <a:gd name="T46" fmla="*/ 532 w 704"/>
                <a:gd name="T47" fmla="*/ 488 h 704"/>
                <a:gd name="T48" fmla="*/ 614 w 704"/>
                <a:gd name="T49" fmla="*/ 478 h 704"/>
                <a:gd name="T50" fmla="*/ 668 w 704"/>
                <a:gd name="T51" fmla="*/ 458 h 704"/>
                <a:gd name="T52" fmla="*/ 678 w 704"/>
                <a:gd name="T53" fmla="*/ 448 h 704"/>
                <a:gd name="T54" fmla="*/ 680 w 704"/>
                <a:gd name="T55" fmla="*/ 414 h 704"/>
                <a:gd name="T56" fmla="*/ 676 w 704"/>
                <a:gd name="T57" fmla="*/ 424 h 704"/>
                <a:gd name="T58" fmla="*/ 650 w 704"/>
                <a:gd name="T59" fmla="*/ 442 h 704"/>
                <a:gd name="T60" fmla="*/ 570 w 704"/>
                <a:gd name="T61" fmla="*/ 460 h 704"/>
                <a:gd name="T62" fmla="*/ 500 w 704"/>
                <a:gd name="T63" fmla="*/ 464 h 704"/>
                <a:gd name="T64" fmla="*/ 416 w 704"/>
                <a:gd name="T65" fmla="*/ 356 h 704"/>
                <a:gd name="T66" fmla="*/ 500 w 704"/>
                <a:gd name="T67" fmla="*/ 360 h 704"/>
                <a:gd name="T68" fmla="*/ 562 w 704"/>
                <a:gd name="T69" fmla="*/ 358 h 704"/>
                <a:gd name="T70" fmla="*/ 636 w 704"/>
                <a:gd name="T71" fmla="*/ 344 h 704"/>
                <a:gd name="T72" fmla="*/ 676 w 704"/>
                <a:gd name="T73" fmla="*/ 320 h 704"/>
                <a:gd name="T74" fmla="*/ 680 w 704"/>
                <a:gd name="T75" fmla="*/ 322 h 704"/>
                <a:gd name="T76" fmla="*/ 680 w 704"/>
                <a:gd name="T77" fmla="*/ 286 h 704"/>
                <a:gd name="T78" fmla="*/ 672 w 704"/>
                <a:gd name="T79" fmla="*/ 302 h 704"/>
                <a:gd name="T80" fmla="*/ 628 w 704"/>
                <a:gd name="T81" fmla="*/ 322 h 704"/>
                <a:gd name="T82" fmla="*/ 536 w 704"/>
                <a:gd name="T83" fmla="*/ 336 h 704"/>
                <a:gd name="T84" fmla="*/ 456 w 704"/>
                <a:gd name="T85" fmla="*/ 336 h 704"/>
                <a:gd name="T86" fmla="*/ 416 w 704"/>
                <a:gd name="T87" fmla="*/ 228 h 704"/>
                <a:gd name="T88" fmla="*/ 500 w 704"/>
                <a:gd name="T89" fmla="*/ 232 h 704"/>
                <a:gd name="T90" fmla="*/ 590 w 704"/>
                <a:gd name="T91" fmla="*/ 226 h 704"/>
                <a:gd name="T92" fmla="*/ 654 w 704"/>
                <a:gd name="T93" fmla="*/ 208 h 704"/>
                <a:gd name="T94" fmla="*/ 676 w 704"/>
                <a:gd name="T95" fmla="*/ 192 h 704"/>
                <a:gd name="T96" fmla="*/ 680 w 704"/>
                <a:gd name="T97" fmla="*/ 286 h 704"/>
                <a:gd name="T98" fmla="*/ 456 w 704"/>
                <a:gd name="T99" fmla="*/ 206 h 704"/>
                <a:gd name="T100" fmla="*/ 416 w 704"/>
                <a:gd name="T101" fmla="*/ 102 h 704"/>
                <a:gd name="T102" fmla="*/ 500 w 704"/>
                <a:gd name="T103" fmla="*/ 96 h 704"/>
                <a:gd name="T104" fmla="*/ 600 w 704"/>
                <a:gd name="T105" fmla="*/ 106 h 704"/>
                <a:gd name="T106" fmla="*/ 666 w 704"/>
                <a:gd name="T107" fmla="*/ 130 h 704"/>
                <a:gd name="T108" fmla="*/ 680 w 704"/>
                <a:gd name="T109" fmla="*/ 146 h 704"/>
                <a:gd name="T110" fmla="*/ 680 w 704"/>
                <a:gd name="T111" fmla="*/ 158 h 704"/>
                <a:gd name="T112" fmla="*/ 666 w 704"/>
                <a:gd name="T113" fmla="*/ 174 h 704"/>
                <a:gd name="T114" fmla="*/ 600 w 704"/>
                <a:gd name="T115" fmla="*/ 198 h 704"/>
                <a:gd name="T116" fmla="*/ 500 w 704"/>
                <a:gd name="T117" fmla="*/ 208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04" h="704">
                  <a:moveTo>
                    <a:pt x="500" y="72"/>
                  </a:moveTo>
                  <a:lnTo>
                    <a:pt x="500" y="72"/>
                  </a:lnTo>
                  <a:lnTo>
                    <a:pt x="460" y="74"/>
                  </a:lnTo>
                  <a:lnTo>
                    <a:pt x="416" y="78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10"/>
                  </a:lnTo>
                  <a:lnTo>
                    <a:pt x="416" y="610"/>
                  </a:lnTo>
                  <a:lnTo>
                    <a:pt x="460" y="616"/>
                  </a:lnTo>
                  <a:lnTo>
                    <a:pt x="500" y="616"/>
                  </a:lnTo>
                  <a:lnTo>
                    <a:pt x="500" y="616"/>
                  </a:lnTo>
                  <a:lnTo>
                    <a:pt x="530" y="616"/>
                  </a:lnTo>
                  <a:lnTo>
                    <a:pt x="562" y="614"/>
                  </a:lnTo>
                  <a:lnTo>
                    <a:pt x="596" y="608"/>
                  </a:lnTo>
                  <a:lnTo>
                    <a:pt x="628" y="602"/>
                  </a:lnTo>
                  <a:lnTo>
                    <a:pt x="656" y="592"/>
                  </a:lnTo>
                  <a:lnTo>
                    <a:pt x="668" y="584"/>
                  </a:lnTo>
                  <a:lnTo>
                    <a:pt x="680" y="578"/>
                  </a:lnTo>
                  <a:lnTo>
                    <a:pt x="688" y="570"/>
                  </a:lnTo>
                  <a:lnTo>
                    <a:pt x="696" y="562"/>
                  </a:lnTo>
                  <a:lnTo>
                    <a:pt x="702" y="552"/>
                  </a:lnTo>
                  <a:lnTo>
                    <a:pt x="704" y="540"/>
                  </a:lnTo>
                  <a:lnTo>
                    <a:pt x="704" y="540"/>
                  </a:lnTo>
                  <a:lnTo>
                    <a:pt x="704" y="536"/>
                  </a:lnTo>
                  <a:lnTo>
                    <a:pt x="704" y="152"/>
                  </a:lnTo>
                  <a:lnTo>
                    <a:pt x="704" y="152"/>
                  </a:lnTo>
                  <a:lnTo>
                    <a:pt x="704" y="148"/>
                  </a:lnTo>
                  <a:lnTo>
                    <a:pt x="704" y="148"/>
                  </a:lnTo>
                  <a:lnTo>
                    <a:pt x="702" y="138"/>
                  </a:lnTo>
                  <a:lnTo>
                    <a:pt x="696" y="128"/>
                  </a:lnTo>
                  <a:lnTo>
                    <a:pt x="688" y="120"/>
                  </a:lnTo>
                  <a:lnTo>
                    <a:pt x="680" y="112"/>
                  </a:lnTo>
                  <a:lnTo>
                    <a:pt x="668" y="104"/>
                  </a:lnTo>
                  <a:lnTo>
                    <a:pt x="656" y="98"/>
                  </a:lnTo>
                  <a:lnTo>
                    <a:pt x="628" y="88"/>
                  </a:lnTo>
                  <a:lnTo>
                    <a:pt x="596" y="80"/>
                  </a:lnTo>
                  <a:lnTo>
                    <a:pt x="562" y="76"/>
                  </a:lnTo>
                  <a:lnTo>
                    <a:pt x="530" y="74"/>
                  </a:lnTo>
                  <a:lnTo>
                    <a:pt x="500" y="72"/>
                  </a:lnTo>
                  <a:lnTo>
                    <a:pt x="500" y="72"/>
                  </a:lnTo>
                  <a:close/>
                  <a:moveTo>
                    <a:pt x="228" y="420"/>
                  </a:moveTo>
                  <a:lnTo>
                    <a:pt x="154" y="418"/>
                  </a:lnTo>
                  <a:lnTo>
                    <a:pt x="140" y="474"/>
                  </a:lnTo>
                  <a:lnTo>
                    <a:pt x="92" y="472"/>
                  </a:lnTo>
                  <a:lnTo>
                    <a:pt x="164" y="218"/>
                  </a:lnTo>
                  <a:lnTo>
                    <a:pt x="220" y="214"/>
                  </a:lnTo>
                  <a:lnTo>
                    <a:pt x="298" y="484"/>
                  </a:lnTo>
                  <a:lnTo>
                    <a:pt x="244" y="480"/>
                  </a:lnTo>
                  <a:lnTo>
                    <a:pt x="228" y="420"/>
                  </a:lnTo>
                  <a:close/>
                  <a:moveTo>
                    <a:pt x="680" y="542"/>
                  </a:moveTo>
                  <a:lnTo>
                    <a:pt x="680" y="542"/>
                  </a:lnTo>
                  <a:lnTo>
                    <a:pt x="680" y="548"/>
                  </a:lnTo>
                  <a:lnTo>
                    <a:pt x="676" y="552"/>
                  </a:lnTo>
                  <a:lnTo>
                    <a:pt x="672" y="558"/>
                  </a:lnTo>
                  <a:lnTo>
                    <a:pt x="666" y="562"/>
                  </a:lnTo>
                  <a:lnTo>
                    <a:pt x="650" y="570"/>
                  </a:lnTo>
                  <a:lnTo>
                    <a:pt x="628" y="578"/>
                  </a:lnTo>
                  <a:lnTo>
                    <a:pt x="600" y="584"/>
                  </a:lnTo>
                  <a:lnTo>
                    <a:pt x="570" y="588"/>
                  </a:lnTo>
                  <a:lnTo>
                    <a:pt x="536" y="592"/>
                  </a:lnTo>
                  <a:lnTo>
                    <a:pt x="500" y="592"/>
                  </a:lnTo>
                  <a:lnTo>
                    <a:pt x="500" y="592"/>
                  </a:lnTo>
                  <a:lnTo>
                    <a:pt x="456" y="592"/>
                  </a:lnTo>
                  <a:lnTo>
                    <a:pt x="416" y="588"/>
                  </a:lnTo>
                  <a:lnTo>
                    <a:pt x="416" y="484"/>
                  </a:lnTo>
                  <a:lnTo>
                    <a:pt x="416" y="484"/>
                  </a:lnTo>
                  <a:lnTo>
                    <a:pt x="456" y="488"/>
                  </a:lnTo>
                  <a:lnTo>
                    <a:pt x="500" y="488"/>
                  </a:lnTo>
                  <a:lnTo>
                    <a:pt x="500" y="488"/>
                  </a:lnTo>
                  <a:lnTo>
                    <a:pt x="532" y="488"/>
                  </a:lnTo>
                  <a:lnTo>
                    <a:pt x="562" y="486"/>
                  </a:lnTo>
                  <a:lnTo>
                    <a:pt x="590" y="482"/>
                  </a:lnTo>
                  <a:lnTo>
                    <a:pt x="614" y="478"/>
                  </a:lnTo>
                  <a:lnTo>
                    <a:pt x="636" y="472"/>
                  </a:lnTo>
                  <a:lnTo>
                    <a:pt x="654" y="464"/>
                  </a:lnTo>
                  <a:lnTo>
                    <a:pt x="668" y="458"/>
                  </a:lnTo>
                  <a:lnTo>
                    <a:pt x="676" y="448"/>
                  </a:lnTo>
                  <a:lnTo>
                    <a:pt x="676" y="448"/>
                  </a:lnTo>
                  <a:lnTo>
                    <a:pt x="678" y="448"/>
                  </a:lnTo>
                  <a:lnTo>
                    <a:pt x="680" y="450"/>
                  </a:lnTo>
                  <a:lnTo>
                    <a:pt x="680" y="542"/>
                  </a:lnTo>
                  <a:close/>
                  <a:moveTo>
                    <a:pt x="680" y="414"/>
                  </a:moveTo>
                  <a:lnTo>
                    <a:pt x="680" y="414"/>
                  </a:lnTo>
                  <a:lnTo>
                    <a:pt x="680" y="420"/>
                  </a:lnTo>
                  <a:lnTo>
                    <a:pt x="676" y="424"/>
                  </a:lnTo>
                  <a:lnTo>
                    <a:pt x="672" y="430"/>
                  </a:lnTo>
                  <a:lnTo>
                    <a:pt x="666" y="434"/>
                  </a:lnTo>
                  <a:lnTo>
                    <a:pt x="650" y="442"/>
                  </a:lnTo>
                  <a:lnTo>
                    <a:pt x="628" y="450"/>
                  </a:lnTo>
                  <a:lnTo>
                    <a:pt x="600" y="456"/>
                  </a:lnTo>
                  <a:lnTo>
                    <a:pt x="570" y="460"/>
                  </a:lnTo>
                  <a:lnTo>
                    <a:pt x="536" y="464"/>
                  </a:lnTo>
                  <a:lnTo>
                    <a:pt x="500" y="464"/>
                  </a:lnTo>
                  <a:lnTo>
                    <a:pt x="500" y="464"/>
                  </a:lnTo>
                  <a:lnTo>
                    <a:pt x="456" y="464"/>
                  </a:lnTo>
                  <a:lnTo>
                    <a:pt x="416" y="460"/>
                  </a:lnTo>
                  <a:lnTo>
                    <a:pt x="416" y="356"/>
                  </a:lnTo>
                  <a:lnTo>
                    <a:pt x="416" y="356"/>
                  </a:lnTo>
                  <a:lnTo>
                    <a:pt x="456" y="360"/>
                  </a:lnTo>
                  <a:lnTo>
                    <a:pt x="500" y="360"/>
                  </a:lnTo>
                  <a:lnTo>
                    <a:pt x="500" y="360"/>
                  </a:lnTo>
                  <a:lnTo>
                    <a:pt x="532" y="360"/>
                  </a:lnTo>
                  <a:lnTo>
                    <a:pt x="562" y="358"/>
                  </a:lnTo>
                  <a:lnTo>
                    <a:pt x="590" y="354"/>
                  </a:lnTo>
                  <a:lnTo>
                    <a:pt x="614" y="350"/>
                  </a:lnTo>
                  <a:lnTo>
                    <a:pt x="636" y="344"/>
                  </a:lnTo>
                  <a:lnTo>
                    <a:pt x="654" y="336"/>
                  </a:lnTo>
                  <a:lnTo>
                    <a:pt x="668" y="330"/>
                  </a:lnTo>
                  <a:lnTo>
                    <a:pt x="676" y="320"/>
                  </a:lnTo>
                  <a:lnTo>
                    <a:pt x="676" y="320"/>
                  </a:lnTo>
                  <a:lnTo>
                    <a:pt x="678" y="320"/>
                  </a:lnTo>
                  <a:lnTo>
                    <a:pt x="680" y="322"/>
                  </a:lnTo>
                  <a:lnTo>
                    <a:pt x="680" y="414"/>
                  </a:lnTo>
                  <a:close/>
                  <a:moveTo>
                    <a:pt x="680" y="286"/>
                  </a:moveTo>
                  <a:lnTo>
                    <a:pt x="680" y="286"/>
                  </a:lnTo>
                  <a:lnTo>
                    <a:pt x="680" y="292"/>
                  </a:lnTo>
                  <a:lnTo>
                    <a:pt x="676" y="296"/>
                  </a:lnTo>
                  <a:lnTo>
                    <a:pt x="672" y="302"/>
                  </a:lnTo>
                  <a:lnTo>
                    <a:pt x="666" y="306"/>
                  </a:lnTo>
                  <a:lnTo>
                    <a:pt x="650" y="314"/>
                  </a:lnTo>
                  <a:lnTo>
                    <a:pt x="628" y="322"/>
                  </a:lnTo>
                  <a:lnTo>
                    <a:pt x="600" y="328"/>
                  </a:lnTo>
                  <a:lnTo>
                    <a:pt x="570" y="332"/>
                  </a:lnTo>
                  <a:lnTo>
                    <a:pt x="536" y="336"/>
                  </a:lnTo>
                  <a:lnTo>
                    <a:pt x="500" y="336"/>
                  </a:lnTo>
                  <a:lnTo>
                    <a:pt x="500" y="336"/>
                  </a:lnTo>
                  <a:lnTo>
                    <a:pt x="456" y="336"/>
                  </a:lnTo>
                  <a:lnTo>
                    <a:pt x="416" y="332"/>
                  </a:lnTo>
                  <a:lnTo>
                    <a:pt x="416" y="228"/>
                  </a:lnTo>
                  <a:lnTo>
                    <a:pt x="416" y="228"/>
                  </a:lnTo>
                  <a:lnTo>
                    <a:pt x="456" y="232"/>
                  </a:lnTo>
                  <a:lnTo>
                    <a:pt x="500" y="232"/>
                  </a:lnTo>
                  <a:lnTo>
                    <a:pt x="500" y="232"/>
                  </a:lnTo>
                  <a:lnTo>
                    <a:pt x="532" y="232"/>
                  </a:lnTo>
                  <a:lnTo>
                    <a:pt x="562" y="230"/>
                  </a:lnTo>
                  <a:lnTo>
                    <a:pt x="590" y="226"/>
                  </a:lnTo>
                  <a:lnTo>
                    <a:pt x="614" y="222"/>
                  </a:lnTo>
                  <a:lnTo>
                    <a:pt x="636" y="216"/>
                  </a:lnTo>
                  <a:lnTo>
                    <a:pt x="654" y="208"/>
                  </a:lnTo>
                  <a:lnTo>
                    <a:pt x="668" y="20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8" y="192"/>
                  </a:lnTo>
                  <a:lnTo>
                    <a:pt x="680" y="194"/>
                  </a:lnTo>
                  <a:lnTo>
                    <a:pt x="680" y="286"/>
                  </a:lnTo>
                  <a:close/>
                  <a:moveTo>
                    <a:pt x="500" y="208"/>
                  </a:moveTo>
                  <a:lnTo>
                    <a:pt x="500" y="208"/>
                  </a:lnTo>
                  <a:lnTo>
                    <a:pt x="456" y="206"/>
                  </a:lnTo>
                  <a:lnTo>
                    <a:pt x="416" y="202"/>
                  </a:lnTo>
                  <a:lnTo>
                    <a:pt x="416" y="102"/>
                  </a:lnTo>
                  <a:lnTo>
                    <a:pt x="416" y="102"/>
                  </a:lnTo>
                  <a:lnTo>
                    <a:pt x="456" y="98"/>
                  </a:lnTo>
                  <a:lnTo>
                    <a:pt x="500" y="96"/>
                  </a:lnTo>
                  <a:lnTo>
                    <a:pt x="500" y="96"/>
                  </a:lnTo>
                  <a:lnTo>
                    <a:pt x="536" y="98"/>
                  </a:lnTo>
                  <a:lnTo>
                    <a:pt x="570" y="100"/>
                  </a:lnTo>
                  <a:lnTo>
                    <a:pt x="600" y="106"/>
                  </a:lnTo>
                  <a:lnTo>
                    <a:pt x="628" y="112"/>
                  </a:lnTo>
                  <a:lnTo>
                    <a:pt x="650" y="122"/>
                  </a:lnTo>
                  <a:lnTo>
                    <a:pt x="666" y="130"/>
                  </a:lnTo>
                  <a:lnTo>
                    <a:pt x="672" y="136"/>
                  </a:lnTo>
                  <a:lnTo>
                    <a:pt x="676" y="142"/>
                  </a:lnTo>
                  <a:lnTo>
                    <a:pt x="680" y="146"/>
                  </a:lnTo>
                  <a:lnTo>
                    <a:pt x="680" y="152"/>
                  </a:lnTo>
                  <a:lnTo>
                    <a:pt x="680" y="152"/>
                  </a:lnTo>
                  <a:lnTo>
                    <a:pt x="680" y="158"/>
                  </a:lnTo>
                  <a:lnTo>
                    <a:pt x="676" y="164"/>
                  </a:lnTo>
                  <a:lnTo>
                    <a:pt x="672" y="170"/>
                  </a:lnTo>
                  <a:lnTo>
                    <a:pt x="666" y="174"/>
                  </a:lnTo>
                  <a:lnTo>
                    <a:pt x="650" y="184"/>
                  </a:lnTo>
                  <a:lnTo>
                    <a:pt x="628" y="192"/>
                  </a:lnTo>
                  <a:lnTo>
                    <a:pt x="600" y="198"/>
                  </a:lnTo>
                  <a:lnTo>
                    <a:pt x="570" y="204"/>
                  </a:lnTo>
                  <a:lnTo>
                    <a:pt x="536" y="208"/>
                  </a:lnTo>
                  <a:lnTo>
                    <a:pt x="500" y="208"/>
                  </a:lnTo>
                  <a:lnTo>
                    <a:pt x="500" y="208"/>
                  </a:lnTo>
                  <a:close/>
                </a:path>
              </a:pathLst>
            </a:custGeom>
            <a:solidFill>
              <a:srgbClr val="BA14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2"/>
            <p:cNvSpPr>
              <a:spLocks/>
            </p:cNvSpPr>
            <p:nvPr/>
          </p:nvSpPr>
          <p:spPr bwMode="auto">
            <a:xfrm>
              <a:off x="11420559" y="3568700"/>
              <a:ext cx="419100" cy="228600"/>
            </a:xfrm>
            <a:custGeom>
              <a:avLst/>
              <a:gdLst>
                <a:gd name="T0" fmla="*/ 260 w 264"/>
                <a:gd name="T1" fmla="*/ 0 h 144"/>
                <a:gd name="T2" fmla="*/ 260 w 264"/>
                <a:gd name="T3" fmla="*/ 0 h 144"/>
                <a:gd name="T4" fmla="*/ 252 w 264"/>
                <a:gd name="T5" fmla="*/ 10 h 144"/>
                <a:gd name="T6" fmla="*/ 238 w 264"/>
                <a:gd name="T7" fmla="*/ 16 h 144"/>
                <a:gd name="T8" fmla="*/ 220 w 264"/>
                <a:gd name="T9" fmla="*/ 24 h 144"/>
                <a:gd name="T10" fmla="*/ 198 w 264"/>
                <a:gd name="T11" fmla="*/ 30 h 144"/>
                <a:gd name="T12" fmla="*/ 174 w 264"/>
                <a:gd name="T13" fmla="*/ 34 h 144"/>
                <a:gd name="T14" fmla="*/ 146 w 264"/>
                <a:gd name="T15" fmla="*/ 38 h 144"/>
                <a:gd name="T16" fmla="*/ 116 w 264"/>
                <a:gd name="T17" fmla="*/ 40 h 144"/>
                <a:gd name="T18" fmla="*/ 84 w 264"/>
                <a:gd name="T19" fmla="*/ 40 h 144"/>
                <a:gd name="T20" fmla="*/ 84 w 264"/>
                <a:gd name="T21" fmla="*/ 40 h 144"/>
                <a:gd name="T22" fmla="*/ 40 w 264"/>
                <a:gd name="T23" fmla="*/ 40 h 144"/>
                <a:gd name="T24" fmla="*/ 0 w 264"/>
                <a:gd name="T25" fmla="*/ 36 h 144"/>
                <a:gd name="T26" fmla="*/ 0 w 264"/>
                <a:gd name="T27" fmla="*/ 140 h 144"/>
                <a:gd name="T28" fmla="*/ 0 w 264"/>
                <a:gd name="T29" fmla="*/ 140 h 144"/>
                <a:gd name="T30" fmla="*/ 40 w 264"/>
                <a:gd name="T31" fmla="*/ 144 h 144"/>
                <a:gd name="T32" fmla="*/ 84 w 264"/>
                <a:gd name="T33" fmla="*/ 144 h 144"/>
                <a:gd name="T34" fmla="*/ 84 w 264"/>
                <a:gd name="T35" fmla="*/ 144 h 144"/>
                <a:gd name="T36" fmla="*/ 120 w 264"/>
                <a:gd name="T37" fmla="*/ 144 h 144"/>
                <a:gd name="T38" fmla="*/ 154 w 264"/>
                <a:gd name="T39" fmla="*/ 140 h 144"/>
                <a:gd name="T40" fmla="*/ 184 w 264"/>
                <a:gd name="T41" fmla="*/ 136 h 144"/>
                <a:gd name="T42" fmla="*/ 212 w 264"/>
                <a:gd name="T43" fmla="*/ 130 h 144"/>
                <a:gd name="T44" fmla="*/ 234 w 264"/>
                <a:gd name="T45" fmla="*/ 122 h 144"/>
                <a:gd name="T46" fmla="*/ 250 w 264"/>
                <a:gd name="T47" fmla="*/ 114 h 144"/>
                <a:gd name="T48" fmla="*/ 256 w 264"/>
                <a:gd name="T49" fmla="*/ 110 h 144"/>
                <a:gd name="T50" fmla="*/ 260 w 264"/>
                <a:gd name="T51" fmla="*/ 104 h 144"/>
                <a:gd name="T52" fmla="*/ 264 w 264"/>
                <a:gd name="T53" fmla="*/ 100 h 144"/>
                <a:gd name="T54" fmla="*/ 264 w 264"/>
                <a:gd name="T55" fmla="*/ 94 h 144"/>
                <a:gd name="T56" fmla="*/ 264 w 264"/>
                <a:gd name="T57" fmla="*/ 2 h 144"/>
                <a:gd name="T58" fmla="*/ 264 w 264"/>
                <a:gd name="T59" fmla="*/ 2 h 144"/>
                <a:gd name="T60" fmla="*/ 262 w 264"/>
                <a:gd name="T61" fmla="*/ 0 h 144"/>
                <a:gd name="T62" fmla="*/ 260 w 264"/>
                <a:gd name="T63" fmla="*/ 0 h 144"/>
                <a:gd name="T64" fmla="*/ 260 w 264"/>
                <a:gd name="T6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4" h="144">
                  <a:moveTo>
                    <a:pt x="260" y="0"/>
                  </a:moveTo>
                  <a:lnTo>
                    <a:pt x="260" y="0"/>
                  </a:lnTo>
                  <a:lnTo>
                    <a:pt x="252" y="10"/>
                  </a:lnTo>
                  <a:lnTo>
                    <a:pt x="238" y="16"/>
                  </a:lnTo>
                  <a:lnTo>
                    <a:pt x="220" y="24"/>
                  </a:lnTo>
                  <a:lnTo>
                    <a:pt x="198" y="30"/>
                  </a:lnTo>
                  <a:lnTo>
                    <a:pt x="174" y="34"/>
                  </a:lnTo>
                  <a:lnTo>
                    <a:pt x="146" y="38"/>
                  </a:lnTo>
                  <a:lnTo>
                    <a:pt x="116" y="40"/>
                  </a:lnTo>
                  <a:lnTo>
                    <a:pt x="84" y="40"/>
                  </a:lnTo>
                  <a:lnTo>
                    <a:pt x="84" y="40"/>
                  </a:lnTo>
                  <a:lnTo>
                    <a:pt x="40" y="40"/>
                  </a:lnTo>
                  <a:lnTo>
                    <a:pt x="0" y="36"/>
                  </a:lnTo>
                  <a:lnTo>
                    <a:pt x="0" y="140"/>
                  </a:lnTo>
                  <a:lnTo>
                    <a:pt x="0" y="140"/>
                  </a:lnTo>
                  <a:lnTo>
                    <a:pt x="40" y="144"/>
                  </a:lnTo>
                  <a:lnTo>
                    <a:pt x="84" y="144"/>
                  </a:lnTo>
                  <a:lnTo>
                    <a:pt x="84" y="144"/>
                  </a:lnTo>
                  <a:lnTo>
                    <a:pt x="120" y="144"/>
                  </a:lnTo>
                  <a:lnTo>
                    <a:pt x="154" y="140"/>
                  </a:lnTo>
                  <a:lnTo>
                    <a:pt x="184" y="136"/>
                  </a:lnTo>
                  <a:lnTo>
                    <a:pt x="212" y="130"/>
                  </a:lnTo>
                  <a:lnTo>
                    <a:pt x="234" y="122"/>
                  </a:lnTo>
                  <a:lnTo>
                    <a:pt x="250" y="114"/>
                  </a:lnTo>
                  <a:lnTo>
                    <a:pt x="256" y="110"/>
                  </a:lnTo>
                  <a:lnTo>
                    <a:pt x="260" y="104"/>
                  </a:lnTo>
                  <a:lnTo>
                    <a:pt x="264" y="100"/>
                  </a:lnTo>
                  <a:lnTo>
                    <a:pt x="264" y="94"/>
                  </a:lnTo>
                  <a:lnTo>
                    <a:pt x="264" y="2"/>
                  </a:lnTo>
                  <a:lnTo>
                    <a:pt x="264" y="2"/>
                  </a:lnTo>
                  <a:lnTo>
                    <a:pt x="262" y="0"/>
                  </a:lnTo>
                  <a:lnTo>
                    <a:pt x="260" y="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3"/>
            <p:cNvSpPr>
              <a:spLocks/>
            </p:cNvSpPr>
            <p:nvPr/>
          </p:nvSpPr>
          <p:spPr bwMode="auto">
            <a:xfrm>
              <a:off x="11420559" y="3162300"/>
              <a:ext cx="419100" cy="228600"/>
            </a:xfrm>
            <a:custGeom>
              <a:avLst/>
              <a:gdLst>
                <a:gd name="T0" fmla="*/ 260 w 264"/>
                <a:gd name="T1" fmla="*/ 0 h 144"/>
                <a:gd name="T2" fmla="*/ 260 w 264"/>
                <a:gd name="T3" fmla="*/ 0 h 144"/>
                <a:gd name="T4" fmla="*/ 252 w 264"/>
                <a:gd name="T5" fmla="*/ 10 h 144"/>
                <a:gd name="T6" fmla="*/ 238 w 264"/>
                <a:gd name="T7" fmla="*/ 16 h 144"/>
                <a:gd name="T8" fmla="*/ 220 w 264"/>
                <a:gd name="T9" fmla="*/ 24 h 144"/>
                <a:gd name="T10" fmla="*/ 198 w 264"/>
                <a:gd name="T11" fmla="*/ 30 h 144"/>
                <a:gd name="T12" fmla="*/ 174 w 264"/>
                <a:gd name="T13" fmla="*/ 34 h 144"/>
                <a:gd name="T14" fmla="*/ 146 w 264"/>
                <a:gd name="T15" fmla="*/ 38 h 144"/>
                <a:gd name="T16" fmla="*/ 116 w 264"/>
                <a:gd name="T17" fmla="*/ 40 h 144"/>
                <a:gd name="T18" fmla="*/ 84 w 264"/>
                <a:gd name="T19" fmla="*/ 40 h 144"/>
                <a:gd name="T20" fmla="*/ 84 w 264"/>
                <a:gd name="T21" fmla="*/ 40 h 144"/>
                <a:gd name="T22" fmla="*/ 40 w 264"/>
                <a:gd name="T23" fmla="*/ 40 h 144"/>
                <a:gd name="T24" fmla="*/ 0 w 264"/>
                <a:gd name="T25" fmla="*/ 36 h 144"/>
                <a:gd name="T26" fmla="*/ 0 w 264"/>
                <a:gd name="T27" fmla="*/ 140 h 144"/>
                <a:gd name="T28" fmla="*/ 0 w 264"/>
                <a:gd name="T29" fmla="*/ 140 h 144"/>
                <a:gd name="T30" fmla="*/ 40 w 264"/>
                <a:gd name="T31" fmla="*/ 144 h 144"/>
                <a:gd name="T32" fmla="*/ 84 w 264"/>
                <a:gd name="T33" fmla="*/ 144 h 144"/>
                <a:gd name="T34" fmla="*/ 84 w 264"/>
                <a:gd name="T35" fmla="*/ 144 h 144"/>
                <a:gd name="T36" fmla="*/ 120 w 264"/>
                <a:gd name="T37" fmla="*/ 144 h 144"/>
                <a:gd name="T38" fmla="*/ 154 w 264"/>
                <a:gd name="T39" fmla="*/ 140 h 144"/>
                <a:gd name="T40" fmla="*/ 184 w 264"/>
                <a:gd name="T41" fmla="*/ 136 h 144"/>
                <a:gd name="T42" fmla="*/ 212 w 264"/>
                <a:gd name="T43" fmla="*/ 130 h 144"/>
                <a:gd name="T44" fmla="*/ 234 w 264"/>
                <a:gd name="T45" fmla="*/ 122 h 144"/>
                <a:gd name="T46" fmla="*/ 250 w 264"/>
                <a:gd name="T47" fmla="*/ 114 h 144"/>
                <a:gd name="T48" fmla="*/ 256 w 264"/>
                <a:gd name="T49" fmla="*/ 110 h 144"/>
                <a:gd name="T50" fmla="*/ 260 w 264"/>
                <a:gd name="T51" fmla="*/ 104 h 144"/>
                <a:gd name="T52" fmla="*/ 264 w 264"/>
                <a:gd name="T53" fmla="*/ 100 h 144"/>
                <a:gd name="T54" fmla="*/ 264 w 264"/>
                <a:gd name="T55" fmla="*/ 94 h 144"/>
                <a:gd name="T56" fmla="*/ 264 w 264"/>
                <a:gd name="T57" fmla="*/ 2 h 144"/>
                <a:gd name="T58" fmla="*/ 264 w 264"/>
                <a:gd name="T59" fmla="*/ 2 h 144"/>
                <a:gd name="T60" fmla="*/ 262 w 264"/>
                <a:gd name="T61" fmla="*/ 0 h 144"/>
                <a:gd name="T62" fmla="*/ 260 w 264"/>
                <a:gd name="T63" fmla="*/ 0 h 144"/>
                <a:gd name="T64" fmla="*/ 260 w 264"/>
                <a:gd name="T6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4" h="144">
                  <a:moveTo>
                    <a:pt x="260" y="0"/>
                  </a:moveTo>
                  <a:lnTo>
                    <a:pt x="260" y="0"/>
                  </a:lnTo>
                  <a:lnTo>
                    <a:pt x="252" y="10"/>
                  </a:lnTo>
                  <a:lnTo>
                    <a:pt x="238" y="16"/>
                  </a:lnTo>
                  <a:lnTo>
                    <a:pt x="220" y="24"/>
                  </a:lnTo>
                  <a:lnTo>
                    <a:pt x="198" y="30"/>
                  </a:lnTo>
                  <a:lnTo>
                    <a:pt x="174" y="34"/>
                  </a:lnTo>
                  <a:lnTo>
                    <a:pt x="146" y="38"/>
                  </a:lnTo>
                  <a:lnTo>
                    <a:pt x="116" y="40"/>
                  </a:lnTo>
                  <a:lnTo>
                    <a:pt x="84" y="40"/>
                  </a:lnTo>
                  <a:lnTo>
                    <a:pt x="84" y="40"/>
                  </a:lnTo>
                  <a:lnTo>
                    <a:pt x="40" y="40"/>
                  </a:lnTo>
                  <a:lnTo>
                    <a:pt x="0" y="36"/>
                  </a:lnTo>
                  <a:lnTo>
                    <a:pt x="0" y="140"/>
                  </a:lnTo>
                  <a:lnTo>
                    <a:pt x="0" y="140"/>
                  </a:lnTo>
                  <a:lnTo>
                    <a:pt x="40" y="144"/>
                  </a:lnTo>
                  <a:lnTo>
                    <a:pt x="84" y="144"/>
                  </a:lnTo>
                  <a:lnTo>
                    <a:pt x="84" y="144"/>
                  </a:lnTo>
                  <a:lnTo>
                    <a:pt x="120" y="144"/>
                  </a:lnTo>
                  <a:lnTo>
                    <a:pt x="154" y="140"/>
                  </a:lnTo>
                  <a:lnTo>
                    <a:pt x="184" y="136"/>
                  </a:lnTo>
                  <a:lnTo>
                    <a:pt x="212" y="130"/>
                  </a:lnTo>
                  <a:lnTo>
                    <a:pt x="234" y="122"/>
                  </a:lnTo>
                  <a:lnTo>
                    <a:pt x="250" y="114"/>
                  </a:lnTo>
                  <a:lnTo>
                    <a:pt x="256" y="110"/>
                  </a:lnTo>
                  <a:lnTo>
                    <a:pt x="260" y="104"/>
                  </a:lnTo>
                  <a:lnTo>
                    <a:pt x="264" y="100"/>
                  </a:lnTo>
                  <a:lnTo>
                    <a:pt x="264" y="94"/>
                  </a:lnTo>
                  <a:lnTo>
                    <a:pt x="264" y="2"/>
                  </a:lnTo>
                  <a:lnTo>
                    <a:pt x="264" y="2"/>
                  </a:lnTo>
                  <a:lnTo>
                    <a:pt x="262" y="0"/>
                  </a:lnTo>
                  <a:lnTo>
                    <a:pt x="260" y="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4"/>
            <p:cNvSpPr>
              <a:spLocks/>
            </p:cNvSpPr>
            <p:nvPr/>
          </p:nvSpPr>
          <p:spPr bwMode="auto">
            <a:xfrm>
              <a:off x="11420559" y="3009900"/>
              <a:ext cx="419100" cy="177800"/>
            </a:xfrm>
            <a:custGeom>
              <a:avLst/>
              <a:gdLst>
                <a:gd name="T0" fmla="*/ 84 w 264"/>
                <a:gd name="T1" fmla="*/ 0 h 112"/>
                <a:gd name="T2" fmla="*/ 84 w 264"/>
                <a:gd name="T3" fmla="*/ 0 h 112"/>
                <a:gd name="T4" fmla="*/ 40 w 264"/>
                <a:gd name="T5" fmla="*/ 2 h 112"/>
                <a:gd name="T6" fmla="*/ 0 w 264"/>
                <a:gd name="T7" fmla="*/ 6 h 112"/>
                <a:gd name="T8" fmla="*/ 0 w 264"/>
                <a:gd name="T9" fmla="*/ 106 h 112"/>
                <a:gd name="T10" fmla="*/ 0 w 264"/>
                <a:gd name="T11" fmla="*/ 106 h 112"/>
                <a:gd name="T12" fmla="*/ 40 w 264"/>
                <a:gd name="T13" fmla="*/ 110 h 112"/>
                <a:gd name="T14" fmla="*/ 84 w 264"/>
                <a:gd name="T15" fmla="*/ 112 h 112"/>
                <a:gd name="T16" fmla="*/ 84 w 264"/>
                <a:gd name="T17" fmla="*/ 112 h 112"/>
                <a:gd name="T18" fmla="*/ 120 w 264"/>
                <a:gd name="T19" fmla="*/ 112 h 112"/>
                <a:gd name="T20" fmla="*/ 154 w 264"/>
                <a:gd name="T21" fmla="*/ 108 h 112"/>
                <a:gd name="T22" fmla="*/ 184 w 264"/>
                <a:gd name="T23" fmla="*/ 102 h 112"/>
                <a:gd name="T24" fmla="*/ 212 w 264"/>
                <a:gd name="T25" fmla="*/ 96 h 112"/>
                <a:gd name="T26" fmla="*/ 234 w 264"/>
                <a:gd name="T27" fmla="*/ 88 h 112"/>
                <a:gd name="T28" fmla="*/ 250 w 264"/>
                <a:gd name="T29" fmla="*/ 78 h 112"/>
                <a:gd name="T30" fmla="*/ 256 w 264"/>
                <a:gd name="T31" fmla="*/ 74 h 112"/>
                <a:gd name="T32" fmla="*/ 260 w 264"/>
                <a:gd name="T33" fmla="*/ 68 h 112"/>
                <a:gd name="T34" fmla="*/ 264 w 264"/>
                <a:gd name="T35" fmla="*/ 62 h 112"/>
                <a:gd name="T36" fmla="*/ 264 w 264"/>
                <a:gd name="T37" fmla="*/ 56 h 112"/>
                <a:gd name="T38" fmla="*/ 264 w 264"/>
                <a:gd name="T39" fmla="*/ 56 h 112"/>
                <a:gd name="T40" fmla="*/ 264 w 264"/>
                <a:gd name="T41" fmla="*/ 50 h 112"/>
                <a:gd name="T42" fmla="*/ 260 w 264"/>
                <a:gd name="T43" fmla="*/ 46 h 112"/>
                <a:gd name="T44" fmla="*/ 256 w 264"/>
                <a:gd name="T45" fmla="*/ 40 h 112"/>
                <a:gd name="T46" fmla="*/ 250 w 264"/>
                <a:gd name="T47" fmla="*/ 34 h 112"/>
                <a:gd name="T48" fmla="*/ 234 w 264"/>
                <a:gd name="T49" fmla="*/ 26 h 112"/>
                <a:gd name="T50" fmla="*/ 212 w 264"/>
                <a:gd name="T51" fmla="*/ 16 h 112"/>
                <a:gd name="T52" fmla="*/ 184 w 264"/>
                <a:gd name="T53" fmla="*/ 10 h 112"/>
                <a:gd name="T54" fmla="*/ 154 w 264"/>
                <a:gd name="T55" fmla="*/ 4 h 112"/>
                <a:gd name="T56" fmla="*/ 120 w 264"/>
                <a:gd name="T57" fmla="*/ 2 h 112"/>
                <a:gd name="T58" fmla="*/ 84 w 264"/>
                <a:gd name="T59" fmla="*/ 0 h 112"/>
                <a:gd name="T60" fmla="*/ 84 w 264"/>
                <a:gd name="T61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4" h="112">
                  <a:moveTo>
                    <a:pt x="84" y="0"/>
                  </a:moveTo>
                  <a:lnTo>
                    <a:pt x="84" y="0"/>
                  </a:lnTo>
                  <a:lnTo>
                    <a:pt x="40" y="2"/>
                  </a:lnTo>
                  <a:lnTo>
                    <a:pt x="0" y="6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40" y="110"/>
                  </a:lnTo>
                  <a:lnTo>
                    <a:pt x="84" y="112"/>
                  </a:lnTo>
                  <a:lnTo>
                    <a:pt x="84" y="112"/>
                  </a:lnTo>
                  <a:lnTo>
                    <a:pt x="120" y="112"/>
                  </a:lnTo>
                  <a:lnTo>
                    <a:pt x="154" y="108"/>
                  </a:lnTo>
                  <a:lnTo>
                    <a:pt x="184" y="102"/>
                  </a:lnTo>
                  <a:lnTo>
                    <a:pt x="212" y="96"/>
                  </a:lnTo>
                  <a:lnTo>
                    <a:pt x="234" y="88"/>
                  </a:lnTo>
                  <a:lnTo>
                    <a:pt x="250" y="78"/>
                  </a:lnTo>
                  <a:lnTo>
                    <a:pt x="256" y="74"/>
                  </a:lnTo>
                  <a:lnTo>
                    <a:pt x="260" y="68"/>
                  </a:lnTo>
                  <a:lnTo>
                    <a:pt x="264" y="62"/>
                  </a:lnTo>
                  <a:lnTo>
                    <a:pt x="264" y="56"/>
                  </a:lnTo>
                  <a:lnTo>
                    <a:pt x="264" y="56"/>
                  </a:lnTo>
                  <a:lnTo>
                    <a:pt x="264" y="50"/>
                  </a:lnTo>
                  <a:lnTo>
                    <a:pt x="260" y="46"/>
                  </a:lnTo>
                  <a:lnTo>
                    <a:pt x="256" y="40"/>
                  </a:lnTo>
                  <a:lnTo>
                    <a:pt x="250" y="34"/>
                  </a:lnTo>
                  <a:lnTo>
                    <a:pt x="234" y="26"/>
                  </a:lnTo>
                  <a:lnTo>
                    <a:pt x="212" y="16"/>
                  </a:lnTo>
                  <a:lnTo>
                    <a:pt x="184" y="10"/>
                  </a:lnTo>
                  <a:lnTo>
                    <a:pt x="154" y="4"/>
                  </a:lnTo>
                  <a:lnTo>
                    <a:pt x="120" y="2"/>
                  </a:lnTo>
                  <a:lnTo>
                    <a:pt x="84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25"/>
            <p:cNvSpPr>
              <a:spLocks/>
            </p:cNvSpPr>
            <p:nvPr/>
          </p:nvSpPr>
          <p:spPr bwMode="auto">
            <a:xfrm>
              <a:off x="11420559" y="3365500"/>
              <a:ext cx="419100" cy="228600"/>
            </a:xfrm>
            <a:custGeom>
              <a:avLst/>
              <a:gdLst>
                <a:gd name="T0" fmla="*/ 260 w 264"/>
                <a:gd name="T1" fmla="*/ 0 h 144"/>
                <a:gd name="T2" fmla="*/ 260 w 264"/>
                <a:gd name="T3" fmla="*/ 0 h 144"/>
                <a:gd name="T4" fmla="*/ 252 w 264"/>
                <a:gd name="T5" fmla="*/ 10 h 144"/>
                <a:gd name="T6" fmla="*/ 238 w 264"/>
                <a:gd name="T7" fmla="*/ 16 h 144"/>
                <a:gd name="T8" fmla="*/ 220 w 264"/>
                <a:gd name="T9" fmla="*/ 24 h 144"/>
                <a:gd name="T10" fmla="*/ 198 w 264"/>
                <a:gd name="T11" fmla="*/ 30 h 144"/>
                <a:gd name="T12" fmla="*/ 174 w 264"/>
                <a:gd name="T13" fmla="*/ 34 h 144"/>
                <a:gd name="T14" fmla="*/ 146 w 264"/>
                <a:gd name="T15" fmla="*/ 38 h 144"/>
                <a:gd name="T16" fmla="*/ 116 w 264"/>
                <a:gd name="T17" fmla="*/ 40 h 144"/>
                <a:gd name="T18" fmla="*/ 84 w 264"/>
                <a:gd name="T19" fmla="*/ 40 h 144"/>
                <a:gd name="T20" fmla="*/ 84 w 264"/>
                <a:gd name="T21" fmla="*/ 40 h 144"/>
                <a:gd name="T22" fmla="*/ 40 w 264"/>
                <a:gd name="T23" fmla="*/ 40 h 144"/>
                <a:gd name="T24" fmla="*/ 0 w 264"/>
                <a:gd name="T25" fmla="*/ 36 h 144"/>
                <a:gd name="T26" fmla="*/ 0 w 264"/>
                <a:gd name="T27" fmla="*/ 140 h 144"/>
                <a:gd name="T28" fmla="*/ 0 w 264"/>
                <a:gd name="T29" fmla="*/ 140 h 144"/>
                <a:gd name="T30" fmla="*/ 40 w 264"/>
                <a:gd name="T31" fmla="*/ 144 h 144"/>
                <a:gd name="T32" fmla="*/ 84 w 264"/>
                <a:gd name="T33" fmla="*/ 144 h 144"/>
                <a:gd name="T34" fmla="*/ 84 w 264"/>
                <a:gd name="T35" fmla="*/ 144 h 144"/>
                <a:gd name="T36" fmla="*/ 120 w 264"/>
                <a:gd name="T37" fmla="*/ 144 h 144"/>
                <a:gd name="T38" fmla="*/ 154 w 264"/>
                <a:gd name="T39" fmla="*/ 140 h 144"/>
                <a:gd name="T40" fmla="*/ 184 w 264"/>
                <a:gd name="T41" fmla="*/ 136 h 144"/>
                <a:gd name="T42" fmla="*/ 212 w 264"/>
                <a:gd name="T43" fmla="*/ 130 h 144"/>
                <a:gd name="T44" fmla="*/ 234 w 264"/>
                <a:gd name="T45" fmla="*/ 122 h 144"/>
                <a:gd name="T46" fmla="*/ 250 w 264"/>
                <a:gd name="T47" fmla="*/ 114 h 144"/>
                <a:gd name="T48" fmla="*/ 256 w 264"/>
                <a:gd name="T49" fmla="*/ 110 h 144"/>
                <a:gd name="T50" fmla="*/ 260 w 264"/>
                <a:gd name="T51" fmla="*/ 104 h 144"/>
                <a:gd name="T52" fmla="*/ 264 w 264"/>
                <a:gd name="T53" fmla="*/ 100 h 144"/>
                <a:gd name="T54" fmla="*/ 264 w 264"/>
                <a:gd name="T55" fmla="*/ 94 h 144"/>
                <a:gd name="T56" fmla="*/ 264 w 264"/>
                <a:gd name="T57" fmla="*/ 2 h 144"/>
                <a:gd name="T58" fmla="*/ 264 w 264"/>
                <a:gd name="T59" fmla="*/ 2 h 144"/>
                <a:gd name="T60" fmla="*/ 262 w 264"/>
                <a:gd name="T61" fmla="*/ 0 h 144"/>
                <a:gd name="T62" fmla="*/ 260 w 264"/>
                <a:gd name="T63" fmla="*/ 0 h 144"/>
                <a:gd name="T64" fmla="*/ 260 w 264"/>
                <a:gd name="T6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4" h="144">
                  <a:moveTo>
                    <a:pt x="260" y="0"/>
                  </a:moveTo>
                  <a:lnTo>
                    <a:pt x="260" y="0"/>
                  </a:lnTo>
                  <a:lnTo>
                    <a:pt x="252" y="10"/>
                  </a:lnTo>
                  <a:lnTo>
                    <a:pt x="238" y="16"/>
                  </a:lnTo>
                  <a:lnTo>
                    <a:pt x="220" y="24"/>
                  </a:lnTo>
                  <a:lnTo>
                    <a:pt x="198" y="30"/>
                  </a:lnTo>
                  <a:lnTo>
                    <a:pt x="174" y="34"/>
                  </a:lnTo>
                  <a:lnTo>
                    <a:pt x="146" y="38"/>
                  </a:lnTo>
                  <a:lnTo>
                    <a:pt x="116" y="40"/>
                  </a:lnTo>
                  <a:lnTo>
                    <a:pt x="84" y="40"/>
                  </a:lnTo>
                  <a:lnTo>
                    <a:pt x="84" y="40"/>
                  </a:lnTo>
                  <a:lnTo>
                    <a:pt x="40" y="40"/>
                  </a:lnTo>
                  <a:lnTo>
                    <a:pt x="0" y="36"/>
                  </a:lnTo>
                  <a:lnTo>
                    <a:pt x="0" y="140"/>
                  </a:lnTo>
                  <a:lnTo>
                    <a:pt x="0" y="140"/>
                  </a:lnTo>
                  <a:lnTo>
                    <a:pt x="40" y="144"/>
                  </a:lnTo>
                  <a:lnTo>
                    <a:pt x="84" y="144"/>
                  </a:lnTo>
                  <a:lnTo>
                    <a:pt x="84" y="144"/>
                  </a:lnTo>
                  <a:lnTo>
                    <a:pt x="120" y="144"/>
                  </a:lnTo>
                  <a:lnTo>
                    <a:pt x="154" y="140"/>
                  </a:lnTo>
                  <a:lnTo>
                    <a:pt x="184" y="136"/>
                  </a:lnTo>
                  <a:lnTo>
                    <a:pt x="212" y="130"/>
                  </a:lnTo>
                  <a:lnTo>
                    <a:pt x="234" y="122"/>
                  </a:lnTo>
                  <a:lnTo>
                    <a:pt x="250" y="114"/>
                  </a:lnTo>
                  <a:lnTo>
                    <a:pt x="256" y="110"/>
                  </a:lnTo>
                  <a:lnTo>
                    <a:pt x="260" y="104"/>
                  </a:lnTo>
                  <a:lnTo>
                    <a:pt x="264" y="100"/>
                  </a:lnTo>
                  <a:lnTo>
                    <a:pt x="264" y="94"/>
                  </a:lnTo>
                  <a:lnTo>
                    <a:pt x="264" y="2"/>
                  </a:lnTo>
                  <a:lnTo>
                    <a:pt x="264" y="2"/>
                  </a:lnTo>
                  <a:lnTo>
                    <a:pt x="262" y="0"/>
                  </a:lnTo>
                  <a:lnTo>
                    <a:pt x="260" y="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26"/>
            <p:cNvSpPr>
              <a:spLocks/>
            </p:cNvSpPr>
            <p:nvPr/>
          </p:nvSpPr>
          <p:spPr bwMode="auto">
            <a:xfrm>
              <a:off x="11020509" y="3276600"/>
              <a:ext cx="82550" cy="174625"/>
            </a:xfrm>
            <a:custGeom>
              <a:avLst/>
              <a:gdLst>
                <a:gd name="T0" fmla="*/ 28 w 52"/>
                <a:gd name="T1" fmla="*/ 18 h 110"/>
                <a:gd name="T2" fmla="*/ 28 w 52"/>
                <a:gd name="T3" fmla="*/ 18 h 110"/>
                <a:gd name="T4" fmla="*/ 28 w 52"/>
                <a:gd name="T5" fmla="*/ 12 h 110"/>
                <a:gd name="T6" fmla="*/ 28 w 52"/>
                <a:gd name="T7" fmla="*/ 12 h 110"/>
                <a:gd name="T8" fmla="*/ 26 w 52"/>
                <a:gd name="T9" fmla="*/ 6 h 110"/>
                <a:gd name="T10" fmla="*/ 26 w 52"/>
                <a:gd name="T11" fmla="*/ 6 h 110"/>
                <a:gd name="T12" fmla="*/ 26 w 52"/>
                <a:gd name="T13" fmla="*/ 0 h 110"/>
                <a:gd name="T14" fmla="*/ 26 w 52"/>
                <a:gd name="T15" fmla="*/ 0 h 110"/>
                <a:gd name="T16" fmla="*/ 26 w 52"/>
                <a:gd name="T17" fmla="*/ 0 h 110"/>
                <a:gd name="T18" fmla="*/ 24 w 52"/>
                <a:gd name="T19" fmla="*/ 6 h 110"/>
                <a:gd name="T20" fmla="*/ 24 w 52"/>
                <a:gd name="T21" fmla="*/ 6 h 110"/>
                <a:gd name="T22" fmla="*/ 24 w 52"/>
                <a:gd name="T23" fmla="*/ 12 h 110"/>
                <a:gd name="T24" fmla="*/ 24 w 52"/>
                <a:gd name="T25" fmla="*/ 12 h 110"/>
                <a:gd name="T26" fmla="*/ 22 w 52"/>
                <a:gd name="T27" fmla="*/ 16 h 110"/>
                <a:gd name="T28" fmla="*/ 22 w 52"/>
                <a:gd name="T29" fmla="*/ 16 h 110"/>
                <a:gd name="T30" fmla="*/ 22 w 52"/>
                <a:gd name="T31" fmla="*/ 22 h 110"/>
                <a:gd name="T32" fmla="*/ 0 w 52"/>
                <a:gd name="T33" fmla="*/ 110 h 110"/>
                <a:gd name="T34" fmla="*/ 52 w 52"/>
                <a:gd name="T35" fmla="*/ 110 h 110"/>
                <a:gd name="T36" fmla="*/ 30 w 52"/>
                <a:gd name="T37" fmla="*/ 22 h 110"/>
                <a:gd name="T38" fmla="*/ 30 w 52"/>
                <a:gd name="T39" fmla="*/ 22 h 110"/>
                <a:gd name="T40" fmla="*/ 28 w 52"/>
                <a:gd name="T41" fmla="*/ 18 h 110"/>
                <a:gd name="T42" fmla="*/ 28 w 52"/>
                <a:gd name="T43" fmla="*/ 18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" h="110">
                  <a:moveTo>
                    <a:pt x="28" y="18"/>
                  </a:moveTo>
                  <a:lnTo>
                    <a:pt x="28" y="18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22" y="22"/>
                  </a:lnTo>
                  <a:lnTo>
                    <a:pt x="0" y="110"/>
                  </a:lnTo>
                  <a:lnTo>
                    <a:pt x="52" y="110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solidFill>
              <a:srgbClr val="BA14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27"/>
            <p:cNvSpPr>
              <a:spLocks noEditPoints="1"/>
            </p:cNvSpPr>
            <p:nvPr/>
          </p:nvSpPr>
          <p:spPr bwMode="auto">
            <a:xfrm>
              <a:off x="10906209" y="3197225"/>
              <a:ext cx="327025" cy="428625"/>
            </a:xfrm>
            <a:custGeom>
              <a:avLst/>
              <a:gdLst>
                <a:gd name="T0" fmla="*/ 206 w 206"/>
                <a:gd name="T1" fmla="*/ 270 h 270"/>
                <a:gd name="T2" fmla="*/ 128 w 206"/>
                <a:gd name="T3" fmla="*/ 0 h 270"/>
                <a:gd name="T4" fmla="*/ 72 w 206"/>
                <a:gd name="T5" fmla="*/ 4 h 270"/>
                <a:gd name="T6" fmla="*/ 0 w 206"/>
                <a:gd name="T7" fmla="*/ 258 h 270"/>
                <a:gd name="T8" fmla="*/ 48 w 206"/>
                <a:gd name="T9" fmla="*/ 260 h 270"/>
                <a:gd name="T10" fmla="*/ 62 w 206"/>
                <a:gd name="T11" fmla="*/ 204 h 270"/>
                <a:gd name="T12" fmla="*/ 136 w 206"/>
                <a:gd name="T13" fmla="*/ 206 h 270"/>
                <a:gd name="T14" fmla="*/ 152 w 206"/>
                <a:gd name="T15" fmla="*/ 266 h 270"/>
                <a:gd name="T16" fmla="*/ 206 w 206"/>
                <a:gd name="T17" fmla="*/ 270 h 270"/>
                <a:gd name="T18" fmla="*/ 72 w 206"/>
                <a:gd name="T19" fmla="*/ 160 h 270"/>
                <a:gd name="T20" fmla="*/ 94 w 206"/>
                <a:gd name="T21" fmla="*/ 72 h 270"/>
                <a:gd name="T22" fmla="*/ 94 w 206"/>
                <a:gd name="T23" fmla="*/ 72 h 270"/>
                <a:gd name="T24" fmla="*/ 94 w 206"/>
                <a:gd name="T25" fmla="*/ 66 h 270"/>
                <a:gd name="T26" fmla="*/ 94 w 206"/>
                <a:gd name="T27" fmla="*/ 66 h 270"/>
                <a:gd name="T28" fmla="*/ 96 w 206"/>
                <a:gd name="T29" fmla="*/ 62 h 270"/>
                <a:gd name="T30" fmla="*/ 96 w 206"/>
                <a:gd name="T31" fmla="*/ 62 h 270"/>
                <a:gd name="T32" fmla="*/ 96 w 206"/>
                <a:gd name="T33" fmla="*/ 56 h 270"/>
                <a:gd name="T34" fmla="*/ 96 w 206"/>
                <a:gd name="T35" fmla="*/ 56 h 270"/>
                <a:gd name="T36" fmla="*/ 98 w 206"/>
                <a:gd name="T37" fmla="*/ 50 h 270"/>
                <a:gd name="T38" fmla="*/ 98 w 206"/>
                <a:gd name="T39" fmla="*/ 50 h 270"/>
                <a:gd name="T40" fmla="*/ 98 w 206"/>
                <a:gd name="T41" fmla="*/ 50 h 270"/>
                <a:gd name="T42" fmla="*/ 98 w 206"/>
                <a:gd name="T43" fmla="*/ 56 h 270"/>
                <a:gd name="T44" fmla="*/ 98 w 206"/>
                <a:gd name="T45" fmla="*/ 56 h 270"/>
                <a:gd name="T46" fmla="*/ 100 w 206"/>
                <a:gd name="T47" fmla="*/ 62 h 270"/>
                <a:gd name="T48" fmla="*/ 100 w 206"/>
                <a:gd name="T49" fmla="*/ 62 h 270"/>
                <a:gd name="T50" fmla="*/ 100 w 206"/>
                <a:gd name="T51" fmla="*/ 68 h 270"/>
                <a:gd name="T52" fmla="*/ 100 w 206"/>
                <a:gd name="T53" fmla="*/ 68 h 270"/>
                <a:gd name="T54" fmla="*/ 102 w 206"/>
                <a:gd name="T55" fmla="*/ 72 h 270"/>
                <a:gd name="T56" fmla="*/ 124 w 206"/>
                <a:gd name="T57" fmla="*/ 160 h 270"/>
                <a:gd name="T58" fmla="*/ 72 w 206"/>
                <a:gd name="T59" fmla="*/ 16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6" h="270">
                  <a:moveTo>
                    <a:pt x="206" y="270"/>
                  </a:moveTo>
                  <a:lnTo>
                    <a:pt x="128" y="0"/>
                  </a:lnTo>
                  <a:lnTo>
                    <a:pt x="72" y="4"/>
                  </a:lnTo>
                  <a:lnTo>
                    <a:pt x="0" y="258"/>
                  </a:lnTo>
                  <a:lnTo>
                    <a:pt x="48" y="260"/>
                  </a:lnTo>
                  <a:lnTo>
                    <a:pt x="62" y="204"/>
                  </a:lnTo>
                  <a:lnTo>
                    <a:pt x="136" y="206"/>
                  </a:lnTo>
                  <a:lnTo>
                    <a:pt x="152" y="266"/>
                  </a:lnTo>
                  <a:lnTo>
                    <a:pt x="206" y="270"/>
                  </a:lnTo>
                  <a:close/>
                  <a:moveTo>
                    <a:pt x="72" y="160"/>
                  </a:moveTo>
                  <a:lnTo>
                    <a:pt x="94" y="72"/>
                  </a:lnTo>
                  <a:lnTo>
                    <a:pt x="94" y="72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6" y="62"/>
                  </a:lnTo>
                  <a:lnTo>
                    <a:pt x="96" y="62"/>
                  </a:lnTo>
                  <a:lnTo>
                    <a:pt x="96" y="56"/>
                  </a:lnTo>
                  <a:lnTo>
                    <a:pt x="96" y="56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6"/>
                  </a:lnTo>
                  <a:lnTo>
                    <a:pt x="98" y="56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0" y="68"/>
                  </a:lnTo>
                  <a:lnTo>
                    <a:pt x="100" y="68"/>
                  </a:lnTo>
                  <a:lnTo>
                    <a:pt x="102" y="72"/>
                  </a:lnTo>
                  <a:lnTo>
                    <a:pt x="124" y="160"/>
                  </a:lnTo>
                  <a:lnTo>
                    <a:pt x="72" y="1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057472" y="2870200"/>
            <a:ext cx="1114425" cy="1117600"/>
            <a:chOff x="2057472" y="2870200"/>
            <a:chExt cx="1114425" cy="1117600"/>
          </a:xfrm>
        </p:grpSpPr>
        <p:sp>
          <p:nvSpPr>
            <p:cNvPr id="147" name="矩形 146"/>
            <p:cNvSpPr/>
            <p:nvPr/>
          </p:nvSpPr>
          <p:spPr>
            <a:xfrm>
              <a:off x="2713109" y="3022600"/>
              <a:ext cx="419437" cy="812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31" name="组 130"/>
            <p:cNvGrpSpPr/>
            <p:nvPr/>
          </p:nvGrpSpPr>
          <p:grpSpPr>
            <a:xfrm>
              <a:off x="2057472" y="2870200"/>
              <a:ext cx="1114425" cy="1117600"/>
              <a:chOff x="828636" y="3405419"/>
              <a:chExt cx="1114425" cy="1117600"/>
            </a:xfrm>
          </p:grpSpPr>
          <p:sp>
            <p:nvSpPr>
              <p:cNvPr id="32" name="Freeform 20"/>
              <p:cNvSpPr>
                <a:spLocks noEditPoints="1"/>
              </p:cNvSpPr>
              <p:nvPr/>
            </p:nvSpPr>
            <p:spPr bwMode="auto">
              <a:xfrm>
                <a:off x="828636" y="3405419"/>
                <a:ext cx="1114425" cy="1117600"/>
              </a:xfrm>
              <a:custGeom>
                <a:avLst/>
                <a:gdLst>
                  <a:gd name="T0" fmla="*/ 416 w 702"/>
                  <a:gd name="T1" fmla="*/ 72 h 704"/>
                  <a:gd name="T2" fmla="*/ 0 w 702"/>
                  <a:gd name="T3" fmla="*/ 72 h 704"/>
                  <a:gd name="T4" fmla="*/ 416 w 702"/>
                  <a:gd name="T5" fmla="*/ 704 h 704"/>
                  <a:gd name="T6" fmla="*/ 680 w 702"/>
                  <a:gd name="T7" fmla="*/ 624 h 704"/>
                  <a:gd name="T8" fmla="*/ 690 w 702"/>
                  <a:gd name="T9" fmla="*/ 622 h 704"/>
                  <a:gd name="T10" fmla="*/ 700 w 702"/>
                  <a:gd name="T11" fmla="*/ 610 h 704"/>
                  <a:gd name="T12" fmla="*/ 702 w 702"/>
                  <a:gd name="T13" fmla="*/ 96 h 704"/>
                  <a:gd name="T14" fmla="*/ 700 w 702"/>
                  <a:gd name="T15" fmla="*/ 88 h 704"/>
                  <a:gd name="T16" fmla="*/ 688 w 702"/>
                  <a:gd name="T17" fmla="*/ 74 h 704"/>
                  <a:gd name="T18" fmla="*/ 678 w 702"/>
                  <a:gd name="T19" fmla="*/ 72 h 704"/>
                  <a:gd name="T20" fmla="*/ 200 w 702"/>
                  <a:gd name="T21" fmla="*/ 394 h 704"/>
                  <a:gd name="T22" fmla="*/ 200 w 702"/>
                  <a:gd name="T23" fmla="*/ 390 h 704"/>
                  <a:gd name="T24" fmla="*/ 198 w 702"/>
                  <a:gd name="T25" fmla="*/ 388 h 704"/>
                  <a:gd name="T26" fmla="*/ 198 w 702"/>
                  <a:gd name="T27" fmla="*/ 382 h 704"/>
                  <a:gd name="T28" fmla="*/ 196 w 702"/>
                  <a:gd name="T29" fmla="*/ 376 h 704"/>
                  <a:gd name="T30" fmla="*/ 196 w 702"/>
                  <a:gd name="T31" fmla="*/ 376 h 704"/>
                  <a:gd name="T32" fmla="*/ 194 w 702"/>
                  <a:gd name="T33" fmla="*/ 380 h 704"/>
                  <a:gd name="T34" fmla="*/ 194 w 702"/>
                  <a:gd name="T35" fmla="*/ 384 h 704"/>
                  <a:gd name="T36" fmla="*/ 192 w 702"/>
                  <a:gd name="T37" fmla="*/ 388 h 704"/>
                  <a:gd name="T38" fmla="*/ 156 w 702"/>
                  <a:gd name="T39" fmla="*/ 474 h 704"/>
                  <a:gd name="T40" fmla="*/ 166 w 702"/>
                  <a:gd name="T41" fmla="*/ 350 h 704"/>
                  <a:gd name="T42" fmla="*/ 162 w 702"/>
                  <a:gd name="T43" fmla="*/ 224 h 704"/>
                  <a:gd name="T44" fmla="*/ 192 w 702"/>
                  <a:gd name="T45" fmla="*/ 298 h 704"/>
                  <a:gd name="T46" fmla="*/ 194 w 702"/>
                  <a:gd name="T47" fmla="*/ 304 h 704"/>
                  <a:gd name="T48" fmla="*/ 194 w 702"/>
                  <a:gd name="T49" fmla="*/ 308 h 704"/>
                  <a:gd name="T50" fmla="*/ 196 w 702"/>
                  <a:gd name="T51" fmla="*/ 314 h 704"/>
                  <a:gd name="T52" fmla="*/ 198 w 702"/>
                  <a:gd name="T53" fmla="*/ 320 h 704"/>
                  <a:gd name="T54" fmla="*/ 200 w 702"/>
                  <a:gd name="T55" fmla="*/ 316 h 704"/>
                  <a:gd name="T56" fmla="*/ 200 w 702"/>
                  <a:gd name="T57" fmla="*/ 310 h 704"/>
                  <a:gd name="T58" fmla="*/ 202 w 702"/>
                  <a:gd name="T59" fmla="*/ 304 h 704"/>
                  <a:gd name="T60" fmla="*/ 204 w 702"/>
                  <a:gd name="T61" fmla="*/ 298 h 704"/>
                  <a:gd name="T62" fmla="*/ 292 w 702"/>
                  <a:gd name="T63" fmla="*/ 216 h 704"/>
                  <a:gd name="T64" fmla="*/ 294 w 702"/>
                  <a:gd name="T65" fmla="*/ 482 h 704"/>
                  <a:gd name="T66" fmla="*/ 678 w 702"/>
                  <a:gd name="T67" fmla="*/ 600 h 704"/>
                  <a:gd name="T68" fmla="*/ 416 w 702"/>
                  <a:gd name="T69" fmla="*/ 552 h 704"/>
                  <a:gd name="T70" fmla="*/ 478 w 702"/>
                  <a:gd name="T71" fmla="*/ 496 h 704"/>
                  <a:gd name="T72" fmla="*/ 416 w 702"/>
                  <a:gd name="T73" fmla="*/ 464 h 704"/>
                  <a:gd name="T74" fmla="*/ 478 w 702"/>
                  <a:gd name="T75" fmla="*/ 408 h 704"/>
                  <a:gd name="T76" fmla="*/ 416 w 702"/>
                  <a:gd name="T77" fmla="*/ 376 h 704"/>
                  <a:gd name="T78" fmla="*/ 478 w 702"/>
                  <a:gd name="T79" fmla="*/ 320 h 704"/>
                  <a:gd name="T80" fmla="*/ 416 w 702"/>
                  <a:gd name="T81" fmla="*/ 288 h 704"/>
                  <a:gd name="T82" fmla="*/ 478 w 702"/>
                  <a:gd name="T83" fmla="*/ 232 h 704"/>
                  <a:gd name="T84" fmla="*/ 416 w 702"/>
                  <a:gd name="T85" fmla="*/ 200 h 704"/>
                  <a:gd name="T86" fmla="*/ 478 w 702"/>
                  <a:gd name="T87" fmla="*/ 144 h 704"/>
                  <a:gd name="T88" fmla="*/ 416 w 702"/>
                  <a:gd name="T89" fmla="*/ 96 h 704"/>
                  <a:gd name="T90" fmla="*/ 678 w 702"/>
                  <a:gd name="T91" fmla="*/ 600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02" h="704">
                    <a:moveTo>
                      <a:pt x="678" y="72"/>
                    </a:moveTo>
                    <a:lnTo>
                      <a:pt x="416" y="72"/>
                    </a:lnTo>
                    <a:lnTo>
                      <a:pt x="416" y="0"/>
                    </a:lnTo>
                    <a:lnTo>
                      <a:pt x="0" y="72"/>
                    </a:lnTo>
                    <a:lnTo>
                      <a:pt x="0" y="632"/>
                    </a:lnTo>
                    <a:lnTo>
                      <a:pt x="416" y="704"/>
                    </a:lnTo>
                    <a:lnTo>
                      <a:pt x="416" y="624"/>
                    </a:lnTo>
                    <a:lnTo>
                      <a:pt x="680" y="624"/>
                    </a:lnTo>
                    <a:lnTo>
                      <a:pt x="680" y="624"/>
                    </a:lnTo>
                    <a:lnTo>
                      <a:pt x="690" y="622"/>
                    </a:lnTo>
                    <a:lnTo>
                      <a:pt x="696" y="618"/>
                    </a:lnTo>
                    <a:lnTo>
                      <a:pt x="700" y="610"/>
                    </a:lnTo>
                    <a:lnTo>
                      <a:pt x="702" y="600"/>
                    </a:lnTo>
                    <a:lnTo>
                      <a:pt x="702" y="96"/>
                    </a:lnTo>
                    <a:lnTo>
                      <a:pt x="702" y="96"/>
                    </a:lnTo>
                    <a:lnTo>
                      <a:pt x="700" y="88"/>
                    </a:lnTo>
                    <a:lnTo>
                      <a:pt x="696" y="80"/>
                    </a:lnTo>
                    <a:lnTo>
                      <a:pt x="688" y="74"/>
                    </a:lnTo>
                    <a:lnTo>
                      <a:pt x="678" y="72"/>
                    </a:lnTo>
                    <a:lnTo>
                      <a:pt x="678" y="72"/>
                    </a:lnTo>
                    <a:close/>
                    <a:moveTo>
                      <a:pt x="236" y="478"/>
                    </a:moveTo>
                    <a:lnTo>
                      <a:pt x="200" y="394"/>
                    </a:lnTo>
                    <a:lnTo>
                      <a:pt x="200" y="394"/>
                    </a:lnTo>
                    <a:lnTo>
                      <a:pt x="200" y="390"/>
                    </a:lnTo>
                    <a:lnTo>
                      <a:pt x="200" y="390"/>
                    </a:lnTo>
                    <a:lnTo>
                      <a:pt x="198" y="388"/>
                    </a:lnTo>
                    <a:lnTo>
                      <a:pt x="198" y="388"/>
                    </a:lnTo>
                    <a:lnTo>
                      <a:pt x="198" y="382"/>
                    </a:lnTo>
                    <a:lnTo>
                      <a:pt x="198" y="382"/>
                    </a:lnTo>
                    <a:lnTo>
                      <a:pt x="196" y="376"/>
                    </a:lnTo>
                    <a:lnTo>
                      <a:pt x="196" y="376"/>
                    </a:lnTo>
                    <a:lnTo>
                      <a:pt x="196" y="376"/>
                    </a:lnTo>
                    <a:lnTo>
                      <a:pt x="194" y="380"/>
                    </a:lnTo>
                    <a:lnTo>
                      <a:pt x="194" y="380"/>
                    </a:lnTo>
                    <a:lnTo>
                      <a:pt x="194" y="384"/>
                    </a:lnTo>
                    <a:lnTo>
                      <a:pt x="194" y="384"/>
                    </a:lnTo>
                    <a:lnTo>
                      <a:pt x="192" y="388"/>
                    </a:lnTo>
                    <a:lnTo>
                      <a:pt x="192" y="388"/>
                    </a:lnTo>
                    <a:lnTo>
                      <a:pt x="190" y="394"/>
                    </a:lnTo>
                    <a:lnTo>
                      <a:pt x="156" y="474"/>
                    </a:lnTo>
                    <a:lnTo>
                      <a:pt x="104" y="470"/>
                    </a:lnTo>
                    <a:lnTo>
                      <a:pt x="166" y="350"/>
                    </a:lnTo>
                    <a:lnTo>
                      <a:pt x="110" y="228"/>
                    </a:lnTo>
                    <a:lnTo>
                      <a:pt x="162" y="224"/>
                    </a:lnTo>
                    <a:lnTo>
                      <a:pt x="192" y="298"/>
                    </a:lnTo>
                    <a:lnTo>
                      <a:pt x="192" y="298"/>
                    </a:lnTo>
                    <a:lnTo>
                      <a:pt x="194" y="304"/>
                    </a:lnTo>
                    <a:lnTo>
                      <a:pt x="194" y="304"/>
                    </a:lnTo>
                    <a:lnTo>
                      <a:pt x="194" y="308"/>
                    </a:lnTo>
                    <a:lnTo>
                      <a:pt x="194" y="308"/>
                    </a:lnTo>
                    <a:lnTo>
                      <a:pt x="196" y="314"/>
                    </a:lnTo>
                    <a:lnTo>
                      <a:pt x="196" y="314"/>
                    </a:lnTo>
                    <a:lnTo>
                      <a:pt x="198" y="320"/>
                    </a:lnTo>
                    <a:lnTo>
                      <a:pt x="198" y="320"/>
                    </a:lnTo>
                    <a:lnTo>
                      <a:pt x="198" y="320"/>
                    </a:lnTo>
                    <a:lnTo>
                      <a:pt x="200" y="316"/>
                    </a:lnTo>
                    <a:lnTo>
                      <a:pt x="200" y="316"/>
                    </a:lnTo>
                    <a:lnTo>
                      <a:pt x="200" y="310"/>
                    </a:lnTo>
                    <a:lnTo>
                      <a:pt x="200" y="310"/>
                    </a:lnTo>
                    <a:lnTo>
                      <a:pt x="202" y="304"/>
                    </a:lnTo>
                    <a:lnTo>
                      <a:pt x="202" y="304"/>
                    </a:lnTo>
                    <a:lnTo>
                      <a:pt x="204" y="298"/>
                    </a:lnTo>
                    <a:lnTo>
                      <a:pt x="238" y="220"/>
                    </a:lnTo>
                    <a:lnTo>
                      <a:pt x="292" y="216"/>
                    </a:lnTo>
                    <a:lnTo>
                      <a:pt x="228" y="348"/>
                    </a:lnTo>
                    <a:lnTo>
                      <a:pt x="294" y="482"/>
                    </a:lnTo>
                    <a:lnTo>
                      <a:pt x="236" y="478"/>
                    </a:lnTo>
                    <a:close/>
                    <a:moveTo>
                      <a:pt x="678" y="600"/>
                    </a:moveTo>
                    <a:lnTo>
                      <a:pt x="416" y="600"/>
                    </a:lnTo>
                    <a:lnTo>
                      <a:pt x="416" y="552"/>
                    </a:lnTo>
                    <a:lnTo>
                      <a:pt x="478" y="552"/>
                    </a:lnTo>
                    <a:lnTo>
                      <a:pt x="478" y="496"/>
                    </a:lnTo>
                    <a:lnTo>
                      <a:pt x="416" y="496"/>
                    </a:lnTo>
                    <a:lnTo>
                      <a:pt x="416" y="464"/>
                    </a:lnTo>
                    <a:lnTo>
                      <a:pt x="478" y="464"/>
                    </a:lnTo>
                    <a:lnTo>
                      <a:pt x="478" y="408"/>
                    </a:lnTo>
                    <a:lnTo>
                      <a:pt x="416" y="408"/>
                    </a:lnTo>
                    <a:lnTo>
                      <a:pt x="416" y="376"/>
                    </a:lnTo>
                    <a:lnTo>
                      <a:pt x="478" y="376"/>
                    </a:lnTo>
                    <a:lnTo>
                      <a:pt x="478" y="320"/>
                    </a:lnTo>
                    <a:lnTo>
                      <a:pt x="416" y="320"/>
                    </a:lnTo>
                    <a:lnTo>
                      <a:pt x="416" y="288"/>
                    </a:lnTo>
                    <a:lnTo>
                      <a:pt x="478" y="288"/>
                    </a:lnTo>
                    <a:lnTo>
                      <a:pt x="478" y="232"/>
                    </a:lnTo>
                    <a:lnTo>
                      <a:pt x="416" y="232"/>
                    </a:lnTo>
                    <a:lnTo>
                      <a:pt x="416" y="200"/>
                    </a:lnTo>
                    <a:lnTo>
                      <a:pt x="478" y="200"/>
                    </a:lnTo>
                    <a:lnTo>
                      <a:pt x="478" y="144"/>
                    </a:lnTo>
                    <a:lnTo>
                      <a:pt x="416" y="144"/>
                    </a:lnTo>
                    <a:lnTo>
                      <a:pt x="416" y="96"/>
                    </a:lnTo>
                    <a:lnTo>
                      <a:pt x="678" y="96"/>
                    </a:lnTo>
                    <a:lnTo>
                      <a:pt x="678" y="600"/>
                    </a:lnTo>
                    <a:close/>
                  </a:path>
                </a:pathLst>
              </a:cu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Rectangle 21"/>
              <p:cNvSpPr>
                <a:spLocks noChangeArrowheads="1"/>
              </p:cNvSpPr>
              <p:nvPr/>
            </p:nvSpPr>
            <p:spPr bwMode="auto">
              <a:xfrm>
                <a:off x="1638261" y="3634019"/>
                <a:ext cx="177800" cy="88900"/>
              </a:xfrm>
              <a:prstGeom prst="rect">
                <a:avLst/>
              </a:pr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Rectangle 22"/>
              <p:cNvSpPr>
                <a:spLocks noChangeArrowheads="1"/>
              </p:cNvSpPr>
              <p:nvPr/>
            </p:nvSpPr>
            <p:spPr bwMode="auto">
              <a:xfrm>
                <a:off x="1638261" y="3773719"/>
                <a:ext cx="177800" cy="88900"/>
              </a:xfrm>
              <a:prstGeom prst="rect">
                <a:avLst/>
              </a:pr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Rectangle 23"/>
              <p:cNvSpPr>
                <a:spLocks noChangeArrowheads="1"/>
              </p:cNvSpPr>
              <p:nvPr/>
            </p:nvSpPr>
            <p:spPr bwMode="auto">
              <a:xfrm>
                <a:off x="1638261" y="4192819"/>
                <a:ext cx="177800" cy="88900"/>
              </a:xfrm>
              <a:prstGeom prst="rect">
                <a:avLst/>
              </a:pr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Rectangle 24"/>
              <p:cNvSpPr>
                <a:spLocks noChangeArrowheads="1"/>
              </p:cNvSpPr>
              <p:nvPr/>
            </p:nvSpPr>
            <p:spPr bwMode="auto">
              <a:xfrm>
                <a:off x="1638261" y="3913419"/>
                <a:ext cx="177800" cy="88900"/>
              </a:xfrm>
              <a:prstGeom prst="rect">
                <a:avLst/>
              </a:pr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Rectangle 25"/>
              <p:cNvSpPr>
                <a:spLocks noChangeArrowheads="1"/>
              </p:cNvSpPr>
              <p:nvPr/>
            </p:nvSpPr>
            <p:spPr bwMode="auto">
              <a:xfrm>
                <a:off x="1638261" y="4053119"/>
                <a:ext cx="177800" cy="88900"/>
              </a:xfrm>
              <a:prstGeom prst="rect">
                <a:avLst/>
              </a:pr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26"/>
              <p:cNvSpPr>
                <a:spLocks/>
              </p:cNvSpPr>
              <p:nvPr/>
            </p:nvSpPr>
            <p:spPr bwMode="auto">
              <a:xfrm>
                <a:off x="993736" y="3748319"/>
                <a:ext cx="301625" cy="422275"/>
              </a:xfrm>
              <a:custGeom>
                <a:avLst/>
                <a:gdLst>
                  <a:gd name="T0" fmla="*/ 188 w 190"/>
                  <a:gd name="T1" fmla="*/ 0 h 266"/>
                  <a:gd name="T2" fmla="*/ 134 w 190"/>
                  <a:gd name="T3" fmla="*/ 4 h 266"/>
                  <a:gd name="T4" fmla="*/ 100 w 190"/>
                  <a:gd name="T5" fmla="*/ 82 h 266"/>
                  <a:gd name="T6" fmla="*/ 100 w 190"/>
                  <a:gd name="T7" fmla="*/ 82 h 266"/>
                  <a:gd name="T8" fmla="*/ 98 w 190"/>
                  <a:gd name="T9" fmla="*/ 88 h 266"/>
                  <a:gd name="T10" fmla="*/ 98 w 190"/>
                  <a:gd name="T11" fmla="*/ 88 h 266"/>
                  <a:gd name="T12" fmla="*/ 96 w 190"/>
                  <a:gd name="T13" fmla="*/ 94 h 266"/>
                  <a:gd name="T14" fmla="*/ 96 w 190"/>
                  <a:gd name="T15" fmla="*/ 94 h 266"/>
                  <a:gd name="T16" fmla="*/ 96 w 190"/>
                  <a:gd name="T17" fmla="*/ 100 h 266"/>
                  <a:gd name="T18" fmla="*/ 96 w 190"/>
                  <a:gd name="T19" fmla="*/ 100 h 266"/>
                  <a:gd name="T20" fmla="*/ 94 w 190"/>
                  <a:gd name="T21" fmla="*/ 104 h 266"/>
                  <a:gd name="T22" fmla="*/ 94 w 190"/>
                  <a:gd name="T23" fmla="*/ 104 h 266"/>
                  <a:gd name="T24" fmla="*/ 94 w 190"/>
                  <a:gd name="T25" fmla="*/ 104 h 266"/>
                  <a:gd name="T26" fmla="*/ 92 w 190"/>
                  <a:gd name="T27" fmla="*/ 98 h 266"/>
                  <a:gd name="T28" fmla="*/ 92 w 190"/>
                  <a:gd name="T29" fmla="*/ 98 h 266"/>
                  <a:gd name="T30" fmla="*/ 90 w 190"/>
                  <a:gd name="T31" fmla="*/ 92 h 266"/>
                  <a:gd name="T32" fmla="*/ 90 w 190"/>
                  <a:gd name="T33" fmla="*/ 92 h 266"/>
                  <a:gd name="T34" fmla="*/ 90 w 190"/>
                  <a:gd name="T35" fmla="*/ 88 h 266"/>
                  <a:gd name="T36" fmla="*/ 90 w 190"/>
                  <a:gd name="T37" fmla="*/ 88 h 266"/>
                  <a:gd name="T38" fmla="*/ 88 w 190"/>
                  <a:gd name="T39" fmla="*/ 82 h 266"/>
                  <a:gd name="T40" fmla="*/ 58 w 190"/>
                  <a:gd name="T41" fmla="*/ 8 h 266"/>
                  <a:gd name="T42" fmla="*/ 6 w 190"/>
                  <a:gd name="T43" fmla="*/ 12 h 266"/>
                  <a:gd name="T44" fmla="*/ 62 w 190"/>
                  <a:gd name="T45" fmla="*/ 134 h 266"/>
                  <a:gd name="T46" fmla="*/ 0 w 190"/>
                  <a:gd name="T47" fmla="*/ 254 h 266"/>
                  <a:gd name="T48" fmla="*/ 52 w 190"/>
                  <a:gd name="T49" fmla="*/ 258 h 266"/>
                  <a:gd name="T50" fmla="*/ 86 w 190"/>
                  <a:gd name="T51" fmla="*/ 178 h 266"/>
                  <a:gd name="T52" fmla="*/ 86 w 190"/>
                  <a:gd name="T53" fmla="*/ 178 h 266"/>
                  <a:gd name="T54" fmla="*/ 88 w 190"/>
                  <a:gd name="T55" fmla="*/ 172 h 266"/>
                  <a:gd name="T56" fmla="*/ 88 w 190"/>
                  <a:gd name="T57" fmla="*/ 172 h 266"/>
                  <a:gd name="T58" fmla="*/ 90 w 190"/>
                  <a:gd name="T59" fmla="*/ 168 h 266"/>
                  <a:gd name="T60" fmla="*/ 90 w 190"/>
                  <a:gd name="T61" fmla="*/ 168 h 266"/>
                  <a:gd name="T62" fmla="*/ 90 w 190"/>
                  <a:gd name="T63" fmla="*/ 164 h 266"/>
                  <a:gd name="T64" fmla="*/ 90 w 190"/>
                  <a:gd name="T65" fmla="*/ 164 h 266"/>
                  <a:gd name="T66" fmla="*/ 92 w 190"/>
                  <a:gd name="T67" fmla="*/ 160 h 266"/>
                  <a:gd name="T68" fmla="*/ 92 w 190"/>
                  <a:gd name="T69" fmla="*/ 160 h 266"/>
                  <a:gd name="T70" fmla="*/ 92 w 190"/>
                  <a:gd name="T71" fmla="*/ 160 h 266"/>
                  <a:gd name="T72" fmla="*/ 94 w 190"/>
                  <a:gd name="T73" fmla="*/ 166 h 266"/>
                  <a:gd name="T74" fmla="*/ 94 w 190"/>
                  <a:gd name="T75" fmla="*/ 166 h 266"/>
                  <a:gd name="T76" fmla="*/ 94 w 190"/>
                  <a:gd name="T77" fmla="*/ 172 h 266"/>
                  <a:gd name="T78" fmla="*/ 94 w 190"/>
                  <a:gd name="T79" fmla="*/ 172 h 266"/>
                  <a:gd name="T80" fmla="*/ 96 w 190"/>
                  <a:gd name="T81" fmla="*/ 174 h 266"/>
                  <a:gd name="T82" fmla="*/ 96 w 190"/>
                  <a:gd name="T83" fmla="*/ 174 h 266"/>
                  <a:gd name="T84" fmla="*/ 96 w 190"/>
                  <a:gd name="T85" fmla="*/ 178 h 266"/>
                  <a:gd name="T86" fmla="*/ 132 w 190"/>
                  <a:gd name="T87" fmla="*/ 262 h 266"/>
                  <a:gd name="T88" fmla="*/ 190 w 190"/>
                  <a:gd name="T89" fmla="*/ 266 h 266"/>
                  <a:gd name="T90" fmla="*/ 124 w 190"/>
                  <a:gd name="T91" fmla="*/ 132 h 266"/>
                  <a:gd name="T92" fmla="*/ 188 w 190"/>
                  <a:gd name="T93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90" h="266">
                    <a:moveTo>
                      <a:pt x="188" y="0"/>
                    </a:moveTo>
                    <a:lnTo>
                      <a:pt x="134" y="4"/>
                    </a:lnTo>
                    <a:lnTo>
                      <a:pt x="100" y="82"/>
                    </a:lnTo>
                    <a:lnTo>
                      <a:pt x="100" y="82"/>
                    </a:lnTo>
                    <a:lnTo>
                      <a:pt x="98" y="88"/>
                    </a:lnTo>
                    <a:lnTo>
                      <a:pt x="98" y="88"/>
                    </a:lnTo>
                    <a:lnTo>
                      <a:pt x="96" y="94"/>
                    </a:lnTo>
                    <a:lnTo>
                      <a:pt x="96" y="94"/>
                    </a:lnTo>
                    <a:lnTo>
                      <a:pt x="96" y="100"/>
                    </a:lnTo>
                    <a:lnTo>
                      <a:pt x="96" y="100"/>
                    </a:lnTo>
                    <a:lnTo>
                      <a:pt x="94" y="104"/>
                    </a:lnTo>
                    <a:lnTo>
                      <a:pt x="94" y="104"/>
                    </a:lnTo>
                    <a:lnTo>
                      <a:pt x="94" y="104"/>
                    </a:lnTo>
                    <a:lnTo>
                      <a:pt x="92" y="98"/>
                    </a:lnTo>
                    <a:lnTo>
                      <a:pt x="92" y="98"/>
                    </a:lnTo>
                    <a:lnTo>
                      <a:pt x="90" y="92"/>
                    </a:lnTo>
                    <a:lnTo>
                      <a:pt x="90" y="92"/>
                    </a:lnTo>
                    <a:lnTo>
                      <a:pt x="90" y="88"/>
                    </a:lnTo>
                    <a:lnTo>
                      <a:pt x="90" y="88"/>
                    </a:lnTo>
                    <a:lnTo>
                      <a:pt x="88" y="82"/>
                    </a:lnTo>
                    <a:lnTo>
                      <a:pt x="58" y="8"/>
                    </a:lnTo>
                    <a:lnTo>
                      <a:pt x="6" y="12"/>
                    </a:lnTo>
                    <a:lnTo>
                      <a:pt x="62" y="134"/>
                    </a:lnTo>
                    <a:lnTo>
                      <a:pt x="0" y="254"/>
                    </a:lnTo>
                    <a:lnTo>
                      <a:pt x="52" y="258"/>
                    </a:lnTo>
                    <a:lnTo>
                      <a:pt x="86" y="178"/>
                    </a:lnTo>
                    <a:lnTo>
                      <a:pt x="86" y="178"/>
                    </a:lnTo>
                    <a:lnTo>
                      <a:pt x="88" y="172"/>
                    </a:lnTo>
                    <a:lnTo>
                      <a:pt x="88" y="172"/>
                    </a:lnTo>
                    <a:lnTo>
                      <a:pt x="90" y="168"/>
                    </a:lnTo>
                    <a:lnTo>
                      <a:pt x="90" y="168"/>
                    </a:lnTo>
                    <a:lnTo>
                      <a:pt x="90" y="164"/>
                    </a:lnTo>
                    <a:lnTo>
                      <a:pt x="90" y="164"/>
                    </a:lnTo>
                    <a:lnTo>
                      <a:pt x="92" y="160"/>
                    </a:lnTo>
                    <a:lnTo>
                      <a:pt x="92" y="160"/>
                    </a:lnTo>
                    <a:lnTo>
                      <a:pt x="92" y="160"/>
                    </a:lnTo>
                    <a:lnTo>
                      <a:pt x="94" y="166"/>
                    </a:lnTo>
                    <a:lnTo>
                      <a:pt x="94" y="166"/>
                    </a:lnTo>
                    <a:lnTo>
                      <a:pt x="94" y="172"/>
                    </a:lnTo>
                    <a:lnTo>
                      <a:pt x="94" y="172"/>
                    </a:lnTo>
                    <a:lnTo>
                      <a:pt x="96" y="174"/>
                    </a:lnTo>
                    <a:lnTo>
                      <a:pt x="96" y="174"/>
                    </a:lnTo>
                    <a:lnTo>
                      <a:pt x="96" y="178"/>
                    </a:lnTo>
                    <a:lnTo>
                      <a:pt x="132" y="262"/>
                    </a:lnTo>
                    <a:lnTo>
                      <a:pt x="190" y="266"/>
                    </a:lnTo>
                    <a:lnTo>
                      <a:pt x="124" y="132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3614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10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100" fill="hold"/>
                                        <p:tgtEl>
                                          <p:spTgt spid="2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0" dur="10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2" dur="100" fill="hold"/>
                                        <p:tgtEl>
                                          <p:spTgt spid="4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5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mp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8" dur="1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0" dur="100" fill="hold"/>
                                        <p:tgtEl>
                                          <p:spTgt spid="6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mp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47" dur="10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6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9" dur="100" fill="hold"/>
                                        <p:tgtEl>
                                          <p:spTgt spid="7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" presetClass="emph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56" dur="1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58" dur="100" fill="hold"/>
                                        <p:tgtEl>
                                          <p:spTgt spid="8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6" presetClass="emph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65" dur="10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6" presetID="6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67" dur="100" fill="hold"/>
                                        <p:tgtEl>
                                          <p:spTgt spid="9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4240" y="2870200"/>
            <a:ext cx="1117600" cy="1117600"/>
            <a:chOff x="314240" y="2870200"/>
            <a:chExt cx="1117600" cy="1117600"/>
          </a:xfrm>
        </p:grpSpPr>
        <p:sp>
          <p:nvSpPr>
            <p:cNvPr id="23" name="Freeform 9"/>
            <p:cNvSpPr>
              <a:spLocks/>
            </p:cNvSpPr>
            <p:nvPr/>
          </p:nvSpPr>
          <p:spPr bwMode="auto">
            <a:xfrm>
              <a:off x="974640" y="3022600"/>
              <a:ext cx="419100" cy="812800"/>
            </a:xfrm>
            <a:custGeom>
              <a:avLst/>
              <a:gdLst>
                <a:gd name="T0" fmla="*/ 0 w 264"/>
                <a:gd name="T1" fmla="*/ 56 h 512"/>
                <a:gd name="T2" fmla="*/ 208 w 264"/>
                <a:gd name="T3" fmla="*/ 56 h 512"/>
                <a:gd name="T4" fmla="*/ 208 w 264"/>
                <a:gd name="T5" fmla="*/ 88 h 512"/>
                <a:gd name="T6" fmla="*/ 0 w 264"/>
                <a:gd name="T7" fmla="*/ 88 h 512"/>
                <a:gd name="T8" fmla="*/ 0 w 264"/>
                <a:gd name="T9" fmla="*/ 128 h 512"/>
                <a:gd name="T10" fmla="*/ 208 w 264"/>
                <a:gd name="T11" fmla="*/ 128 h 512"/>
                <a:gd name="T12" fmla="*/ 208 w 264"/>
                <a:gd name="T13" fmla="*/ 160 h 512"/>
                <a:gd name="T14" fmla="*/ 0 w 264"/>
                <a:gd name="T15" fmla="*/ 160 h 512"/>
                <a:gd name="T16" fmla="*/ 0 w 264"/>
                <a:gd name="T17" fmla="*/ 200 h 512"/>
                <a:gd name="T18" fmla="*/ 208 w 264"/>
                <a:gd name="T19" fmla="*/ 200 h 512"/>
                <a:gd name="T20" fmla="*/ 208 w 264"/>
                <a:gd name="T21" fmla="*/ 232 h 512"/>
                <a:gd name="T22" fmla="*/ 0 w 264"/>
                <a:gd name="T23" fmla="*/ 232 h 512"/>
                <a:gd name="T24" fmla="*/ 0 w 264"/>
                <a:gd name="T25" fmla="*/ 272 h 512"/>
                <a:gd name="T26" fmla="*/ 208 w 264"/>
                <a:gd name="T27" fmla="*/ 272 h 512"/>
                <a:gd name="T28" fmla="*/ 208 w 264"/>
                <a:gd name="T29" fmla="*/ 304 h 512"/>
                <a:gd name="T30" fmla="*/ 0 w 264"/>
                <a:gd name="T31" fmla="*/ 304 h 512"/>
                <a:gd name="T32" fmla="*/ 0 w 264"/>
                <a:gd name="T33" fmla="*/ 344 h 512"/>
                <a:gd name="T34" fmla="*/ 208 w 264"/>
                <a:gd name="T35" fmla="*/ 344 h 512"/>
                <a:gd name="T36" fmla="*/ 208 w 264"/>
                <a:gd name="T37" fmla="*/ 376 h 512"/>
                <a:gd name="T38" fmla="*/ 0 w 264"/>
                <a:gd name="T39" fmla="*/ 376 h 512"/>
                <a:gd name="T40" fmla="*/ 0 w 264"/>
                <a:gd name="T41" fmla="*/ 416 h 512"/>
                <a:gd name="T42" fmla="*/ 208 w 264"/>
                <a:gd name="T43" fmla="*/ 416 h 512"/>
                <a:gd name="T44" fmla="*/ 208 w 264"/>
                <a:gd name="T45" fmla="*/ 448 h 512"/>
                <a:gd name="T46" fmla="*/ 0 w 264"/>
                <a:gd name="T47" fmla="*/ 448 h 512"/>
                <a:gd name="T48" fmla="*/ 0 w 264"/>
                <a:gd name="T49" fmla="*/ 512 h 512"/>
                <a:gd name="T50" fmla="*/ 264 w 264"/>
                <a:gd name="T51" fmla="*/ 512 h 512"/>
                <a:gd name="T52" fmla="*/ 264 w 264"/>
                <a:gd name="T53" fmla="*/ 0 h 512"/>
                <a:gd name="T54" fmla="*/ 0 w 264"/>
                <a:gd name="T55" fmla="*/ 0 h 512"/>
                <a:gd name="T56" fmla="*/ 0 w 264"/>
                <a:gd name="T57" fmla="*/ 56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4" h="512">
                  <a:moveTo>
                    <a:pt x="0" y="56"/>
                  </a:moveTo>
                  <a:lnTo>
                    <a:pt x="208" y="56"/>
                  </a:lnTo>
                  <a:lnTo>
                    <a:pt x="208" y="88"/>
                  </a:lnTo>
                  <a:lnTo>
                    <a:pt x="0" y="88"/>
                  </a:lnTo>
                  <a:lnTo>
                    <a:pt x="0" y="128"/>
                  </a:lnTo>
                  <a:lnTo>
                    <a:pt x="208" y="128"/>
                  </a:lnTo>
                  <a:lnTo>
                    <a:pt x="208" y="160"/>
                  </a:lnTo>
                  <a:lnTo>
                    <a:pt x="0" y="160"/>
                  </a:lnTo>
                  <a:lnTo>
                    <a:pt x="0" y="200"/>
                  </a:lnTo>
                  <a:lnTo>
                    <a:pt x="208" y="200"/>
                  </a:lnTo>
                  <a:lnTo>
                    <a:pt x="208" y="232"/>
                  </a:lnTo>
                  <a:lnTo>
                    <a:pt x="0" y="232"/>
                  </a:lnTo>
                  <a:lnTo>
                    <a:pt x="0" y="272"/>
                  </a:lnTo>
                  <a:lnTo>
                    <a:pt x="208" y="272"/>
                  </a:lnTo>
                  <a:lnTo>
                    <a:pt x="208" y="304"/>
                  </a:lnTo>
                  <a:lnTo>
                    <a:pt x="0" y="304"/>
                  </a:lnTo>
                  <a:lnTo>
                    <a:pt x="0" y="344"/>
                  </a:lnTo>
                  <a:lnTo>
                    <a:pt x="208" y="344"/>
                  </a:lnTo>
                  <a:lnTo>
                    <a:pt x="208" y="376"/>
                  </a:lnTo>
                  <a:lnTo>
                    <a:pt x="0" y="376"/>
                  </a:lnTo>
                  <a:lnTo>
                    <a:pt x="0" y="416"/>
                  </a:lnTo>
                  <a:lnTo>
                    <a:pt x="208" y="416"/>
                  </a:lnTo>
                  <a:lnTo>
                    <a:pt x="208" y="448"/>
                  </a:lnTo>
                  <a:lnTo>
                    <a:pt x="0" y="448"/>
                  </a:lnTo>
                  <a:lnTo>
                    <a:pt x="0" y="512"/>
                  </a:lnTo>
                  <a:lnTo>
                    <a:pt x="264" y="512"/>
                  </a:lnTo>
                  <a:lnTo>
                    <a:pt x="264" y="0"/>
                  </a:lnTo>
                  <a:lnTo>
                    <a:pt x="0" y="0"/>
                  </a:lnTo>
                  <a:lnTo>
                    <a:pt x="0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0"/>
            <p:cNvSpPr>
              <a:spLocks noEditPoints="1"/>
            </p:cNvSpPr>
            <p:nvPr/>
          </p:nvSpPr>
          <p:spPr bwMode="auto">
            <a:xfrm>
              <a:off x="314240" y="2870200"/>
              <a:ext cx="1117600" cy="1117600"/>
            </a:xfrm>
            <a:custGeom>
              <a:avLst/>
              <a:gdLst>
                <a:gd name="T0" fmla="*/ 416 w 704"/>
                <a:gd name="T1" fmla="*/ 72 h 704"/>
                <a:gd name="T2" fmla="*/ 0 w 704"/>
                <a:gd name="T3" fmla="*/ 72 h 704"/>
                <a:gd name="T4" fmla="*/ 416 w 704"/>
                <a:gd name="T5" fmla="*/ 704 h 704"/>
                <a:gd name="T6" fmla="*/ 680 w 704"/>
                <a:gd name="T7" fmla="*/ 632 h 704"/>
                <a:gd name="T8" fmla="*/ 690 w 704"/>
                <a:gd name="T9" fmla="*/ 630 h 704"/>
                <a:gd name="T10" fmla="*/ 702 w 704"/>
                <a:gd name="T11" fmla="*/ 618 h 704"/>
                <a:gd name="T12" fmla="*/ 704 w 704"/>
                <a:gd name="T13" fmla="*/ 96 h 704"/>
                <a:gd name="T14" fmla="*/ 702 w 704"/>
                <a:gd name="T15" fmla="*/ 86 h 704"/>
                <a:gd name="T16" fmla="*/ 690 w 704"/>
                <a:gd name="T17" fmla="*/ 74 h 704"/>
                <a:gd name="T18" fmla="*/ 680 w 704"/>
                <a:gd name="T19" fmla="*/ 72 h 704"/>
                <a:gd name="T20" fmla="*/ 218 w 704"/>
                <a:gd name="T21" fmla="*/ 460 h 704"/>
                <a:gd name="T22" fmla="*/ 188 w 704"/>
                <a:gd name="T23" fmla="*/ 316 h 704"/>
                <a:gd name="T24" fmla="*/ 186 w 704"/>
                <a:gd name="T25" fmla="*/ 312 h 704"/>
                <a:gd name="T26" fmla="*/ 186 w 704"/>
                <a:gd name="T27" fmla="*/ 306 h 704"/>
                <a:gd name="T28" fmla="*/ 186 w 704"/>
                <a:gd name="T29" fmla="*/ 298 h 704"/>
                <a:gd name="T30" fmla="*/ 184 w 704"/>
                <a:gd name="T31" fmla="*/ 292 h 704"/>
                <a:gd name="T32" fmla="*/ 184 w 704"/>
                <a:gd name="T33" fmla="*/ 300 h 704"/>
                <a:gd name="T34" fmla="*/ 184 w 704"/>
                <a:gd name="T35" fmla="*/ 306 h 704"/>
                <a:gd name="T36" fmla="*/ 182 w 704"/>
                <a:gd name="T37" fmla="*/ 312 h 704"/>
                <a:gd name="T38" fmla="*/ 182 w 704"/>
                <a:gd name="T39" fmla="*/ 316 h 704"/>
                <a:gd name="T40" fmla="*/ 108 w 704"/>
                <a:gd name="T41" fmla="*/ 454 h 704"/>
                <a:gd name="T42" fmla="*/ 106 w 704"/>
                <a:gd name="T43" fmla="*/ 242 h 704"/>
                <a:gd name="T44" fmla="*/ 130 w 704"/>
                <a:gd name="T45" fmla="*/ 384 h 704"/>
                <a:gd name="T46" fmla="*/ 130 w 704"/>
                <a:gd name="T47" fmla="*/ 388 h 704"/>
                <a:gd name="T48" fmla="*/ 130 w 704"/>
                <a:gd name="T49" fmla="*/ 394 h 704"/>
                <a:gd name="T50" fmla="*/ 130 w 704"/>
                <a:gd name="T51" fmla="*/ 400 h 704"/>
                <a:gd name="T52" fmla="*/ 132 w 704"/>
                <a:gd name="T53" fmla="*/ 408 h 704"/>
                <a:gd name="T54" fmla="*/ 132 w 704"/>
                <a:gd name="T55" fmla="*/ 402 h 704"/>
                <a:gd name="T56" fmla="*/ 134 w 704"/>
                <a:gd name="T57" fmla="*/ 396 h 704"/>
                <a:gd name="T58" fmla="*/ 134 w 704"/>
                <a:gd name="T59" fmla="*/ 390 h 704"/>
                <a:gd name="T60" fmla="*/ 136 w 704"/>
                <a:gd name="T61" fmla="*/ 384 h 704"/>
                <a:gd name="T62" fmla="*/ 208 w 704"/>
                <a:gd name="T63" fmla="*/ 236 h 704"/>
                <a:gd name="T64" fmla="*/ 240 w 704"/>
                <a:gd name="T65" fmla="*/ 388 h 704"/>
                <a:gd name="T66" fmla="*/ 240 w 704"/>
                <a:gd name="T67" fmla="*/ 392 h 704"/>
                <a:gd name="T68" fmla="*/ 240 w 704"/>
                <a:gd name="T69" fmla="*/ 398 h 704"/>
                <a:gd name="T70" fmla="*/ 242 w 704"/>
                <a:gd name="T71" fmla="*/ 404 h 704"/>
                <a:gd name="T72" fmla="*/ 242 w 704"/>
                <a:gd name="T73" fmla="*/ 412 h 704"/>
                <a:gd name="T74" fmla="*/ 244 w 704"/>
                <a:gd name="T75" fmla="*/ 406 h 704"/>
                <a:gd name="T76" fmla="*/ 244 w 704"/>
                <a:gd name="T77" fmla="*/ 398 h 704"/>
                <a:gd name="T78" fmla="*/ 244 w 704"/>
                <a:gd name="T79" fmla="*/ 392 h 704"/>
                <a:gd name="T80" fmla="*/ 246 w 704"/>
                <a:gd name="T81" fmla="*/ 386 h 704"/>
                <a:gd name="T82" fmla="*/ 318 w 704"/>
                <a:gd name="T83" fmla="*/ 230 h 704"/>
                <a:gd name="T84" fmla="*/ 680 w 704"/>
                <a:gd name="T85" fmla="*/ 608 h 704"/>
                <a:gd name="T86" fmla="*/ 416 w 704"/>
                <a:gd name="T87" fmla="*/ 544 h 704"/>
                <a:gd name="T88" fmla="*/ 624 w 704"/>
                <a:gd name="T89" fmla="*/ 512 h 704"/>
                <a:gd name="T90" fmla="*/ 416 w 704"/>
                <a:gd name="T91" fmla="*/ 472 h 704"/>
                <a:gd name="T92" fmla="*/ 624 w 704"/>
                <a:gd name="T93" fmla="*/ 440 h 704"/>
                <a:gd name="T94" fmla="*/ 416 w 704"/>
                <a:gd name="T95" fmla="*/ 400 h 704"/>
                <a:gd name="T96" fmla="*/ 624 w 704"/>
                <a:gd name="T97" fmla="*/ 368 h 704"/>
                <a:gd name="T98" fmla="*/ 416 w 704"/>
                <a:gd name="T99" fmla="*/ 328 h 704"/>
                <a:gd name="T100" fmla="*/ 624 w 704"/>
                <a:gd name="T101" fmla="*/ 296 h 704"/>
                <a:gd name="T102" fmla="*/ 416 w 704"/>
                <a:gd name="T103" fmla="*/ 256 h 704"/>
                <a:gd name="T104" fmla="*/ 624 w 704"/>
                <a:gd name="T105" fmla="*/ 224 h 704"/>
                <a:gd name="T106" fmla="*/ 416 w 704"/>
                <a:gd name="T107" fmla="*/ 184 h 704"/>
                <a:gd name="T108" fmla="*/ 624 w 704"/>
                <a:gd name="T109" fmla="*/ 152 h 704"/>
                <a:gd name="T110" fmla="*/ 416 w 704"/>
                <a:gd name="T111" fmla="*/ 96 h 704"/>
                <a:gd name="T112" fmla="*/ 680 w 704"/>
                <a:gd name="T113" fmla="*/ 608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04" h="704">
                  <a:moveTo>
                    <a:pt x="680" y="72"/>
                  </a:moveTo>
                  <a:lnTo>
                    <a:pt x="416" y="72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32"/>
                  </a:lnTo>
                  <a:lnTo>
                    <a:pt x="680" y="632"/>
                  </a:lnTo>
                  <a:lnTo>
                    <a:pt x="680" y="632"/>
                  </a:lnTo>
                  <a:lnTo>
                    <a:pt x="690" y="630"/>
                  </a:lnTo>
                  <a:lnTo>
                    <a:pt x="696" y="624"/>
                  </a:lnTo>
                  <a:lnTo>
                    <a:pt x="702" y="618"/>
                  </a:lnTo>
                  <a:lnTo>
                    <a:pt x="704" y="608"/>
                  </a:lnTo>
                  <a:lnTo>
                    <a:pt x="704" y="96"/>
                  </a:lnTo>
                  <a:lnTo>
                    <a:pt x="704" y="96"/>
                  </a:lnTo>
                  <a:lnTo>
                    <a:pt x="702" y="86"/>
                  </a:lnTo>
                  <a:lnTo>
                    <a:pt x="696" y="80"/>
                  </a:lnTo>
                  <a:lnTo>
                    <a:pt x="690" y="74"/>
                  </a:lnTo>
                  <a:lnTo>
                    <a:pt x="680" y="72"/>
                  </a:lnTo>
                  <a:lnTo>
                    <a:pt x="680" y="72"/>
                  </a:lnTo>
                  <a:close/>
                  <a:moveTo>
                    <a:pt x="264" y="464"/>
                  </a:moveTo>
                  <a:lnTo>
                    <a:pt x="218" y="460"/>
                  </a:lnTo>
                  <a:lnTo>
                    <a:pt x="188" y="316"/>
                  </a:lnTo>
                  <a:lnTo>
                    <a:pt x="188" y="316"/>
                  </a:lnTo>
                  <a:lnTo>
                    <a:pt x="186" y="312"/>
                  </a:lnTo>
                  <a:lnTo>
                    <a:pt x="186" y="312"/>
                  </a:lnTo>
                  <a:lnTo>
                    <a:pt x="186" y="306"/>
                  </a:lnTo>
                  <a:lnTo>
                    <a:pt x="186" y="306"/>
                  </a:lnTo>
                  <a:lnTo>
                    <a:pt x="186" y="298"/>
                  </a:lnTo>
                  <a:lnTo>
                    <a:pt x="186" y="298"/>
                  </a:lnTo>
                  <a:lnTo>
                    <a:pt x="186" y="292"/>
                  </a:lnTo>
                  <a:lnTo>
                    <a:pt x="184" y="292"/>
                  </a:lnTo>
                  <a:lnTo>
                    <a:pt x="184" y="292"/>
                  </a:lnTo>
                  <a:lnTo>
                    <a:pt x="184" y="300"/>
                  </a:lnTo>
                  <a:lnTo>
                    <a:pt x="184" y="300"/>
                  </a:lnTo>
                  <a:lnTo>
                    <a:pt x="184" y="306"/>
                  </a:lnTo>
                  <a:lnTo>
                    <a:pt x="184" y="306"/>
                  </a:lnTo>
                  <a:lnTo>
                    <a:pt x="182" y="312"/>
                  </a:lnTo>
                  <a:lnTo>
                    <a:pt x="182" y="312"/>
                  </a:lnTo>
                  <a:lnTo>
                    <a:pt x="182" y="316"/>
                  </a:lnTo>
                  <a:lnTo>
                    <a:pt x="152" y="456"/>
                  </a:lnTo>
                  <a:lnTo>
                    <a:pt x="108" y="454"/>
                  </a:lnTo>
                  <a:lnTo>
                    <a:pt x="68" y="244"/>
                  </a:lnTo>
                  <a:lnTo>
                    <a:pt x="106" y="242"/>
                  </a:lnTo>
                  <a:lnTo>
                    <a:pt x="130" y="384"/>
                  </a:lnTo>
                  <a:lnTo>
                    <a:pt x="130" y="384"/>
                  </a:lnTo>
                  <a:lnTo>
                    <a:pt x="130" y="388"/>
                  </a:lnTo>
                  <a:lnTo>
                    <a:pt x="130" y="388"/>
                  </a:lnTo>
                  <a:lnTo>
                    <a:pt x="130" y="394"/>
                  </a:lnTo>
                  <a:lnTo>
                    <a:pt x="130" y="394"/>
                  </a:lnTo>
                  <a:lnTo>
                    <a:pt x="130" y="400"/>
                  </a:lnTo>
                  <a:lnTo>
                    <a:pt x="130" y="400"/>
                  </a:lnTo>
                  <a:lnTo>
                    <a:pt x="132" y="408"/>
                  </a:lnTo>
                  <a:lnTo>
                    <a:pt x="132" y="408"/>
                  </a:lnTo>
                  <a:lnTo>
                    <a:pt x="132" y="408"/>
                  </a:lnTo>
                  <a:lnTo>
                    <a:pt x="132" y="402"/>
                  </a:lnTo>
                  <a:lnTo>
                    <a:pt x="132" y="402"/>
                  </a:lnTo>
                  <a:lnTo>
                    <a:pt x="134" y="396"/>
                  </a:lnTo>
                  <a:lnTo>
                    <a:pt x="134" y="396"/>
                  </a:lnTo>
                  <a:lnTo>
                    <a:pt x="134" y="390"/>
                  </a:lnTo>
                  <a:lnTo>
                    <a:pt x="134" y="390"/>
                  </a:lnTo>
                  <a:lnTo>
                    <a:pt x="136" y="384"/>
                  </a:lnTo>
                  <a:lnTo>
                    <a:pt x="166" y="238"/>
                  </a:lnTo>
                  <a:lnTo>
                    <a:pt x="208" y="236"/>
                  </a:lnTo>
                  <a:lnTo>
                    <a:pt x="240" y="388"/>
                  </a:lnTo>
                  <a:lnTo>
                    <a:pt x="240" y="388"/>
                  </a:lnTo>
                  <a:lnTo>
                    <a:pt x="240" y="392"/>
                  </a:lnTo>
                  <a:lnTo>
                    <a:pt x="240" y="392"/>
                  </a:lnTo>
                  <a:lnTo>
                    <a:pt x="240" y="398"/>
                  </a:lnTo>
                  <a:lnTo>
                    <a:pt x="240" y="398"/>
                  </a:lnTo>
                  <a:lnTo>
                    <a:pt x="242" y="404"/>
                  </a:lnTo>
                  <a:lnTo>
                    <a:pt x="242" y="404"/>
                  </a:lnTo>
                  <a:lnTo>
                    <a:pt x="242" y="412"/>
                  </a:lnTo>
                  <a:lnTo>
                    <a:pt x="242" y="412"/>
                  </a:lnTo>
                  <a:lnTo>
                    <a:pt x="242" y="412"/>
                  </a:lnTo>
                  <a:lnTo>
                    <a:pt x="244" y="406"/>
                  </a:lnTo>
                  <a:lnTo>
                    <a:pt x="244" y="406"/>
                  </a:lnTo>
                  <a:lnTo>
                    <a:pt x="244" y="398"/>
                  </a:lnTo>
                  <a:lnTo>
                    <a:pt x="244" y="398"/>
                  </a:lnTo>
                  <a:lnTo>
                    <a:pt x="244" y="392"/>
                  </a:lnTo>
                  <a:lnTo>
                    <a:pt x="244" y="392"/>
                  </a:lnTo>
                  <a:lnTo>
                    <a:pt x="246" y="386"/>
                  </a:lnTo>
                  <a:lnTo>
                    <a:pt x="272" y="232"/>
                  </a:lnTo>
                  <a:lnTo>
                    <a:pt x="318" y="230"/>
                  </a:lnTo>
                  <a:lnTo>
                    <a:pt x="264" y="464"/>
                  </a:lnTo>
                  <a:close/>
                  <a:moveTo>
                    <a:pt x="680" y="608"/>
                  </a:moveTo>
                  <a:lnTo>
                    <a:pt x="416" y="608"/>
                  </a:lnTo>
                  <a:lnTo>
                    <a:pt x="416" y="544"/>
                  </a:lnTo>
                  <a:lnTo>
                    <a:pt x="624" y="544"/>
                  </a:lnTo>
                  <a:lnTo>
                    <a:pt x="624" y="512"/>
                  </a:lnTo>
                  <a:lnTo>
                    <a:pt x="416" y="512"/>
                  </a:lnTo>
                  <a:lnTo>
                    <a:pt x="416" y="472"/>
                  </a:lnTo>
                  <a:lnTo>
                    <a:pt x="624" y="472"/>
                  </a:lnTo>
                  <a:lnTo>
                    <a:pt x="624" y="440"/>
                  </a:lnTo>
                  <a:lnTo>
                    <a:pt x="416" y="440"/>
                  </a:lnTo>
                  <a:lnTo>
                    <a:pt x="416" y="400"/>
                  </a:lnTo>
                  <a:lnTo>
                    <a:pt x="624" y="400"/>
                  </a:lnTo>
                  <a:lnTo>
                    <a:pt x="624" y="368"/>
                  </a:lnTo>
                  <a:lnTo>
                    <a:pt x="416" y="368"/>
                  </a:lnTo>
                  <a:lnTo>
                    <a:pt x="416" y="328"/>
                  </a:lnTo>
                  <a:lnTo>
                    <a:pt x="624" y="328"/>
                  </a:lnTo>
                  <a:lnTo>
                    <a:pt x="624" y="296"/>
                  </a:lnTo>
                  <a:lnTo>
                    <a:pt x="416" y="296"/>
                  </a:lnTo>
                  <a:lnTo>
                    <a:pt x="416" y="256"/>
                  </a:lnTo>
                  <a:lnTo>
                    <a:pt x="624" y="256"/>
                  </a:lnTo>
                  <a:lnTo>
                    <a:pt x="624" y="224"/>
                  </a:lnTo>
                  <a:lnTo>
                    <a:pt x="416" y="224"/>
                  </a:lnTo>
                  <a:lnTo>
                    <a:pt x="416" y="184"/>
                  </a:lnTo>
                  <a:lnTo>
                    <a:pt x="624" y="184"/>
                  </a:lnTo>
                  <a:lnTo>
                    <a:pt x="624" y="152"/>
                  </a:lnTo>
                  <a:lnTo>
                    <a:pt x="416" y="152"/>
                  </a:lnTo>
                  <a:lnTo>
                    <a:pt x="416" y="96"/>
                  </a:lnTo>
                  <a:lnTo>
                    <a:pt x="680" y="96"/>
                  </a:lnTo>
                  <a:lnTo>
                    <a:pt x="680" y="608"/>
                  </a:lnTo>
                  <a:close/>
                </a:path>
              </a:pathLst>
            </a:custGeom>
            <a:solidFill>
              <a:srgbClr val="2A32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1"/>
            <p:cNvSpPr>
              <a:spLocks/>
            </p:cNvSpPr>
            <p:nvPr/>
          </p:nvSpPr>
          <p:spPr bwMode="auto">
            <a:xfrm>
              <a:off x="422190" y="3235325"/>
              <a:ext cx="396875" cy="371475"/>
            </a:xfrm>
            <a:custGeom>
              <a:avLst/>
              <a:gdLst>
                <a:gd name="T0" fmla="*/ 178 w 250"/>
                <a:gd name="T1" fmla="*/ 156 h 234"/>
                <a:gd name="T2" fmla="*/ 176 w 250"/>
                <a:gd name="T3" fmla="*/ 162 h 234"/>
                <a:gd name="T4" fmla="*/ 176 w 250"/>
                <a:gd name="T5" fmla="*/ 168 h 234"/>
                <a:gd name="T6" fmla="*/ 176 w 250"/>
                <a:gd name="T7" fmla="*/ 176 h 234"/>
                <a:gd name="T8" fmla="*/ 174 w 250"/>
                <a:gd name="T9" fmla="*/ 182 h 234"/>
                <a:gd name="T10" fmla="*/ 174 w 250"/>
                <a:gd name="T11" fmla="*/ 174 h 234"/>
                <a:gd name="T12" fmla="*/ 172 w 250"/>
                <a:gd name="T13" fmla="*/ 168 h 234"/>
                <a:gd name="T14" fmla="*/ 172 w 250"/>
                <a:gd name="T15" fmla="*/ 162 h 234"/>
                <a:gd name="T16" fmla="*/ 172 w 250"/>
                <a:gd name="T17" fmla="*/ 158 h 234"/>
                <a:gd name="T18" fmla="*/ 98 w 250"/>
                <a:gd name="T19" fmla="*/ 8 h 234"/>
                <a:gd name="T20" fmla="*/ 68 w 250"/>
                <a:gd name="T21" fmla="*/ 154 h 234"/>
                <a:gd name="T22" fmla="*/ 66 w 250"/>
                <a:gd name="T23" fmla="*/ 160 h 234"/>
                <a:gd name="T24" fmla="*/ 66 w 250"/>
                <a:gd name="T25" fmla="*/ 166 h 234"/>
                <a:gd name="T26" fmla="*/ 64 w 250"/>
                <a:gd name="T27" fmla="*/ 172 h 234"/>
                <a:gd name="T28" fmla="*/ 64 w 250"/>
                <a:gd name="T29" fmla="*/ 178 h 234"/>
                <a:gd name="T30" fmla="*/ 62 w 250"/>
                <a:gd name="T31" fmla="*/ 170 h 234"/>
                <a:gd name="T32" fmla="*/ 62 w 250"/>
                <a:gd name="T33" fmla="*/ 164 h 234"/>
                <a:gd name="T34" fmla="*/ 62 w 250"/>
                <a:gd name="T35" fmla="*/ 158 h 234"/>
                <a:gd name="T36" fmla="*/ 62 w 250"/>
                <a:gd name="T37" fmla="*/ 154 h 234"/>
                <a:gd name="T38" fmla="*/ 0 w 250"/>
                <a:gd name="T39" fmla="*/ 14 h 234"/>
                <a:gd name="T40" fmla="*/ 84 w 250"/>
                <a:gd name="T41" fmla="*/ 226 h 234"/>
                <a:gd name="T42" fmla="*/ 114 w 250"/>
                <a:gd name="T43" fmla="*/ 86 h 234"/>
                <a:gd name="T44" fmla="*/ 114 w 250"/>
                <a:gd name="T45" fmla="*/ 82 h 234"/>
                <a:gd name="T46" fmla="*/ 116 w 250"/>
                <a:gd name="T47" fmla="*/ 76 h 234"/>
                <a:gd name="T48" fmla="*/ 116 w 250"/>
                <a:gd name="T49" fmla="*/ 70 h 234"/>
                <a:gd name="T50" fmla="*/ 118 w 250"/>
                <a:gd name="T51" fmla="*/ 62 h 234"/>
                <a:gd name="T52" fmla="*/ 118 w 250"/>
                <a:gd name="T53" fmla="*/ 68 h 234"/>
                <a:gd name="T54" fmla="*/ 118 w 250"/>
                <a:gd name="T55" fmla="*/ 76 h 234"/>
                <a:gd name="T56" fmla="*/ 118 w 250"/>
                <a:gd name="T57" fmla="*/ 82 h 234"/>
                <a:gd name="T58" fmla="*/ 120 w 250"/>
                <a:gd name="T59" fmla="*/ 86 h 234"/>
                <a:gd name="T60" fmla="*/ 196 w 250"/>
                <a:gd name="T61" fmla="*/ 234 h 234"/>
                <a:gd name="T62" fmla="*/ 204 w 250"/>
                <a:gd name="T63" fmla="*/ 2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50" h="234">
                  <a:moveTo>
                    <a:pt x="178" y="156"/>
                  </a:moveTo>
                  <a:lnTo>
                    <a:pt x="178" y="156"/>
                  </a:lnTo>
                  <a:lnTo>
                    <a:pt x="176" y="162"/>
                  </a:lnTo>
                  <a:lnTo>
                    <a:pt x="176" y="162"/>
                  </a:lnTo>
                  <a:lnTo>
                    <a:pt x="176" y="168"/>
                  </a:lnTo>
                  <a:lnTo>
                    <a:pt x="176" y="168"/>
                  </a:lnTo>
                  <a:lnTo>
                    <a:pt x="176" y="176"/>
                  </a:lnTo>
                  <a:lnTo>
                    <a:pt x="176" y="176"/>
                  </a:lnTo>
                  <a:lnTo>
                    <a:pt x="174" y="182"/>
                  </a:lnTo>
                  <a:lnTo>
                    <a:pt x="174" y="182"/>
                  </a:lnTo>
                  <a:lnTo>
                    <a:pt x="174" y="18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72" y="168"/>
                  </a:lnTo>
                  <a:lnTo>
                    <a:pt x="172" y="168"/>
                  </a:lnTo>
                  <a:lnTo>
                    <a:pt x="172" y="162"/>
                  </a:lnTo>
                  <a:lnTo>
                    <a:pt x="172" y="162"/>
                  </a:lnTo>
                  <a:lnTo>
                    <a:pt x="172" y="158"/>
                  </a:lnTo>
                  <a:lnTo>
                    <a:pt x="140" y="6"/>
                  </a:lnTo>
                  <a:lnTo>
                    <a:pt x="98" y="8"/>
                  </a:lnTo>
                  <a:lnTo>
                    <a:pt x="68" y="154"/>
                  </a:lnTo>
                  <a:lnTo>
                    <a:pt x="68" y="154"/>
                  </a:lnTo>
                  <a:lnTo>
                    <a:pt x="66" y="160"/>
                  </a:lnTo>
                  <a:lnTo>
                    <a:pt x="66" y="160"/>
                  </a:lnTo>
                  <a:lnTo>
                    <a:pt x="66" y="166"/>
                  </a:lnTo>
                  <a:lnTo>
                    <a:pt x="66" y="166"/>
                  </a:lnTo>
                  <a:lnTo>
                    <a:pt x="64" y="172"/>
                  </a:lnTo>
                  <a:lnTo>
                    <a:pt x="64" y="172"/>
                  </a:lnTo>
                  <a:lnTo>
                    <a:pt x="64" y="178"/>
                  </a:lnTo>
                  <a:lnTo>
                    <a:pt x="64" y="178"/>
                  </a:lnTo>
                  <a:lnTo>
                    <a:pt x="64" y="178"/>
                  </a:lnTo>
                  <a:lnTo>
                    <a:pt x="62" y="170"/>
                  </a:lnTo>
                  <a:lnTo>
                    <a:pt x="62" y="170"/>
                  </a:lnTo>
                  <a:lnTo>
                    <a:pt x="62" y="164"/>
                  </a:lnTo>
                  <a:lnTo>
                    <a:pt x="62" y="164"/>
                  </a:lnTo>
                  <a:lnTo>
                    <a:pt x="62" y="158"/>
                  </a:lnTo>
                  <a:lnTo>
                    <a:pt x="62" y="158"/>
                  </a:lnTo>
                  <a:lnTo>
                    <a:pt x="62" y="154"/>
                  </a:lnTo>
                  <a:lnTo>
                    <a:pt x="38" y="12"/>
                  </a:lnTo>
                  <a:lnTo>
                    <a:pt x="0" y="14"/>
                  </a:lnTo>
                  <a:lnTo>
                    <a:pt x="40" y="224"/>
                  </a:lnTo>
                  <a:lnTo>
                    <a:pt x="84" y="226"/>
                  </a:lnTo>
                  <a:lnTo>
                    <a:pt x="114" y="86"/>
                  </a:lnTo>
                  <a:lnTo>
                    <a:pt x="114" y="86"/>
                  </a:lnTo>
                  <a:lnTo>
                    <a:pt x="114" y="82"/>
                  </a:lnTo>
                  <a:lnTo>
                    <a:pt x="114" y="82"/>
                  </a:lnTo>
                  <a:lnTo>
                    <a:pt x="116" y="76"/>
                  </a:lnTo>
                  <a:lnTo>
                    <a:pt x="116" y="76"/>
                  </a:lnTo>
                  <a:lnTo>
                    <a:pt x="116" y="70"/>
                  </a:lnTo>
                  <a:lnTo>
                    <a:pt x="116" y="70"/>
                  </a:lnTo>
                  <a:lnTo>
                    <a:pt x="116" y="62"/>
                  </a:lnTo>
                  <a:lnTo>
                    <a:pt x="118" y="62"/>
                  </a:lnTo>
                  <a:lnTo>
                    <a:pt x="118" y="62"/>
                  </a:lnTo>
                  <a:lnTo>
                    <a:pt x="118" y="68"/>
                  </a:lnTo>
                  <a:lnTo>
                    <a:pt x="118" y="68"/>
                  </a:lnTo>
                  <a:lnTo>
                    <a:pt x="118" y="76"/>
                  </a:lnTo>
                  <a:lnTo>
                    <a:pt x="118" y="76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0" y="86"/>
                  </a:lnTo>
                  <a:lnTo>
                    <a:pt x="150" y="230"/>
                  </a:lnTo>
                  <a:lnTo>
                    <a:pt x="196" y="234"/>
                  </a:lnTo>
                  <a:lnTo>
                    <a:pt x="250" y="0"/>
                  </a:lnTo>
                  <a:lnTo>
                    <a:pt x="204" y="2"/>
                  </a:lnTo>
                  <a:lnTo>
                    <a:pt x="178" y="1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797800" y="2870200"/>
            <a:ext cx="1114425" cy="1117600"/>
            <a:chOff x="3797800" y="2870200"/>
            <a:chExt cx="1114425" cy="1117600"/>
          </a:xfrm>
        </p:grpSpPr>
        <p:sp>
          <p:nvSpPr>
            <p:cNvPr id="51" name="Freeform 41"/>
            <p:cNvSpPr>
              <a:spLocks noEditPoints="1"/>
            </p:cNvSpPr>
            <p:nvPr/>
          </p:nvSpPr>
          <p:spPr bwMode="auto">
            <a:xfrm>
              <a:off x="4458200" y="3035300"/>
              <a:ext cx="415925" cy="774700"/>
            </a:xfrm>
            <a:custGeom>
              <a:avLst/>
              <a:gdLst>
                <a:gd name="T0" fmla="*/ 0 w 262"/>
                <a:gd name="T1" fmla="*/ 80 h 488"/>
                <a:gd name="T2" fmla="*/ 0 w 262"/>
                <a:gd name="T3" fmla="*/ 80 h 488"/>
                <a:gd name="T4" fmla="*/ 18 w 262"/>
                <a:gd name="T5" fmla="*/ 74 h 488"/>
                <a:gd name="T6" fmla="*/ 38 w 262"/>
                <a:gd name="T7" fmla="*/ 72 h 488"/>
                <a:gd name="T8" fmla="*/ 38 w 262"/>
                <a:gd name="T9" fmla="*/ 176 h 488"/>
                <a:gd name="T10" fmla="*/ 144 w 262"/>
                <a:gd name="T11" fmla="*/ 176 h 488"/>
                <a:gd name="T12" fmla="*/ 144 w 262"/>
                <a:gd name="T13" fmla="*/ 176 h 488"/>
                <a:gd name="T14" fmla="*/ 142 w 262"/>
                <a:gd name="T15" fmla="*/ 196 h 488"/>
                <a:gd name="T16" fmla="*/ 136 w 262"/>
                <a:gd name="T17" fmla="*/ 216 h 488"/>
                <a:gd name="T18" fmla="*/ 126 w 262"/>
                <a:gd name="T19" fmla="*/ 234 h 488"/>
                <a:gd name="T20" fmla="*/ 114 w 262"/>
                <a:gd name="T21" fmla="*/ 250 h 488"/>
                <a:gd name="T22" fmla="*/ 98 w 262"/>
                <a:gd name="T23" fmla="*/ 262 h 488"/>
                <a:gd name="T24" fmla="*/ 80 w 262"/>
                <a:gd name="T25" fmla="*/ 272 h 488"/>
                <a:gd name="T26" fmla="*/ 60 w 262"/>
                <a:gd name="T27" fmla="*/ 278 h 488"/>
                <a:gd name="T28" fmla="*/ 40 w 262"/>
                <a:gd name="T29" fmla="*/ 280 h 488"/>
                <a:gd name="T30" fmla="*/ 40 w 262"/>
                <a:gd name="T31" fmla="*/ 280 h 488"/>
                <a:gd name="T32" fmla="*/ 20 w 262"/>
                <a:gd name="T33" fmla="*/ 278 h 488"/>
                <a:gd name="T34" fmla="*/ 0 w 262"/>
                <a:gd name="T35" fmla="*/ 272 h 488"/>
                <a:gd name="T36" fmla="*/ 0 w 262"/>
                <a:gd name="T37" fmla="*/ 320 h 488"/>
                <a:gd name="T38" fmla="*/ 190 w 262"/>
                <a:gd name="T39" fmla="*/ 320 h 488"/>
                <a:gd name="T40" fmla="*/ 190 w 262"/>
                <a:gd name="T41" fmla="*/ 352 h 488"/>
                <a:gd name="T42" fmla="*/ 0 w 262"/>
                <a:gd name="T43" fmla="*/ 352 h 488"/>
                <a:gd name="T44" fmla="*/ 0 w 262"/>
                <a:gd name="T45" fmla="*/ 392 h 488"/>
                <a:gd name="T46" fmla="*/ 190 w 262"/>
                <a:gd name="T47" fmla="*/ 392 h 488"/>
                <a:gd name="T48" fmla="*/ 190 w 262"/>
                <a:gd name="T49" fmla="*/ 424 h 488"/>
                <a:gd name="T50" fmla="*/ 0 w 262"/>
                <a:gd name="T51" fmla="*/ 424 h 488"/>
                <a:gd name="T52" fmla="*/ 0 w 262"/>
                <a:gd name="T53" fmla="*/ 488 h 488"/>
                <a:gd name="T54" fmla="*/ 262 w 262"/>
                <a:gd name="T55" fmla="*/ 488 h 488"/>
                <a:gd name="T56" fmla="*/ 262 w 262"/>
                <a:gd name="T57" fmla="*/ 0 h 488"/>
                <a:gd name="T58" fmla="*/ 0 w 262"/>
                <a:gd name="T59" fmla="*/ 0 h 488"/>
                <a:gd name="T60" fmla="*/ 0 w 262"/>
                <a:gd name="T61" fmla="*/ 80 h 488"/>
                <a:gd name="T62" fmla="*/ 54 w 262"/>
                <a:gd name="T63" fmla="*/ 56 h 488"/>
                <a:gd name="T64" fmla="*/ 54 w 262"/>
                <a:gd name="T65" fmla="*/ 56 h 488"/>
                <a:gd name="T66" fmla="*/ 74 w 262"/>
                <a:gd name="T67" fmla="*/ 58 h 488"/>
                <a:gd name="T68" fmla="*/ 94 w 262"/>
                <a:gd name="T69" fmla="*/ 64 h 488"/>
                <a:gd name="T70" fmla="*/ 112 w 262"/>
                <a:gd name="T71" fmla="*/ 74 h 488"/>
                <a:gd name="T72" fmla="*/ 128 w 262"/>
                <a:gd name="T73" fmla="*/ 86 h 488"/>
                <a:gd name="T74" fmla="*/ 142 w 262"/>
                <a:gd name="T75" fmla="*/ 102 h 488"/>
                <a:gd name="T76" fmla="*/ 152 w 262"/>
                <a:gd name="T77" fmla="*/ 120 h 488"/>
                <a:gd name="T78" fmla="*/ 158 w 262"/>
                <a:gd name="T79" fmla="*/ 140 h 488"/>
                <a:gd name="T80" fmla="*/ 160 w 262"/>
                <a:gd name="T81" fmla="*/ 160 h 488"/>
                <a:gd name="T82" fmla="*/ 54 w 262"/>
                <a:gd name="T83" fmla="*/ 160 h 488"/>
                <a:gd name="T84" fmla="*/ 54 w 262"/>
                <a:gd name="T85" fmla="*/ 56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2" h="488">
                  <a:moveTo>
                    <a:pt x="0" y="80"/>
                  </a:moveTo>
                  <a:lnTo>
                    <a:pt x="0" y="80"/>
                  </a:lnTo>
                  <a:lnTo>
                    <a:pt x="18" y="74"/>
                  </a:lnTo>
                  <a:lnTo>
                    <a:pt x="38" y="72"/>
                  </a:lnTo>
                  <a:lnTo>
                    <a:pt x="38" y="176"/>
                  </a:lnTo>
                  <a:lnTo>
                    <a:pt x="144" y="176"/>
                  </a:lnTo>
                  <a:lnTo>
                    <a:pt x="144" y="176"/>
                  </a:lnTo>
                  <a:lnTo>
                    <a:pt x="142" y="196"/>
                  </a:lnTo>
                  <a:lnTo>
                    <a:pt x="136" y="216"/>
                  </a:lnTo>
                  <a:lnTo>
                    <a:pt x="126" y="234"/>
                  </a:lnTo>
                  <a:lnTo>
                    <a:pt x="114" y="250"/>
                  </a:lnTo>
                  <a:lnTo>
                    <a:pt x="98" y="262"/>
                  </a:lnTo>
                  <a:lnTo>
                    <a:pt x="80" y="272"/>
                  </a:lnTo>
                  <a:lnTo>
                    <a:pt x="60" y="278"/>
                  </a:lnTo>
                  <a:lnTo>
                    <a:pt x="40" y="280"/>
                  </a:lnTo>
                  <a:lnTo>
                    <a:pt x="40" y="280"/>
                  </a:lnTo>
                  <a:lnTo>
                    <a:pt x="20" y="278"/>
                  </a:lnTo>
                  <a:lnTo>
                    <a:pt x="0" y="272"/>
                  </a:lnTo>
                  <a:lnTo>
                    <a:pt x="0" y="320"/>
                  </a:lnTo>
                  <a:lnTo>
                    <a:pt x="190" y="320"/>
                  </a:lnTo>
                  <a:lnTo>
                    <a:pt x="190" y="352"/>
                  </a:lnTo>
                  <a:lnTo>
                    <a:pt x="0" y="352"/>
                  </a:lnTo>
                  <a:lnTo>
                    <a:pt x="0" y="392"/>
                  </a:lnTo>
                  <a:lnTo>
                    <a:pt x="190" y="392"/>
                  </a:lnTo>
                  <a:lnTo>
                    <a:pt x="190" y="424"/>
                  </a:lnTo>
                  <a:lnTo>
                    <a:pt x="0" y="424"/>
                  </a:lnTo>
                  <a:lnTo>
                    <a:pt x="0" y="488"/>
                  </a:lnTo>
                  <a:lnTo>
                    <a:pt x="262" y="488"/>
                  </a:lnTo>
                  <a:lnTo>
                    <a:pt x="262" y="0"/>
                  </a:lnTo>
                  <a:lnTo>
                    <a:pt x="0" y="0"/>
                  </a:lnTo>
                  <a:lnTo>
                    <a:pt x="0" y="80"/>
                  </a:lnTo>
                  <a:close/>
                  <a:moveTo>
                    <a:pt x="54" y="56"/>
                  </a:moveTo>
                  <a:lnTo>
                    <a:pt x="54" y="56"/>
                  </a:lnTo>
                  <a:lnTo>
                    <a:pt x="74" y="58"/>
                  </a:lnTo>
                  <a:lnTo>
                    <a:pt x="94" y="64"/>
                  </a:lnTo>
                  <a:lnTo>
                    <a:pt x="112" y="74"/>
                  </a:lnTo>
                  <a:lnTo>
                    <a:pt x="128" y="86"/>
                  </a:lnTo>
                  <a:lnTo>
                    <a:pt x="142" y="102"/>
                  </a:lnTo>
                  <a:lnTo>
                    <a:pt x="152" y="120"/>
                  </a:lnTo>
                  <a:lnTo>
                    <a:pt x="158" y="140"/>
                  </a:lnTo>
                  <a:lnTo>
                    <a:pt x="160" y="160"/>
                  </a:lnTo>
                  <a:lnTo>
                    <a:pt x="54" y="160"/>
                  </a:lnTo>
                  <a:lnTo>
                    <a:pt x="54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2"/>
            <p:cNvSpPr>
              <a:spLocks noEditPoints="1"/>
            </p:cNvSpPr>
            <p:nvPr/>
          </p:nvSpPr>
          <p:spPr bwMode="auto">
            <a:xfrm>
              <a:off x="3797800" y="2870200"/>
              <a:ext cx="1114425" cy="1117600"/>
            </a:xfrm>
            <a:custGeom>
              <a:avLst/>
              <a:gdLst>
                <a:gd name="T0" fmla="*/ 416 w 702"/>
                <a:gd name="T1" fmla="*/ 80 h 704"/>
                <a:gd name="T2" fmla="*/ 0 w 702"/>
                <a:gd name="T3" fmla="*/ 72 h 704"/>
                <a:gd name="T4" fmla="*/ 416 w 702"/>
                <a:gd name="T5" fmla="*/ 704 h 704"/>
                <a:gd name="T6" fmla="*/ 680 w 702"/>
                <a:gd name="T7" fmla="*/ 616 h 704"/>
                <a:gd name="T8" fmla="*/ 690 w 702"/>
                <a:gd name="T9" fmla="*/ 614 h 704"/>
                <a:gd name="T10" fmla="*/ 700 w 702"/>
                <a:gd name="T11" fmla="*/ 602 h 704"/>
                <a:gd name="T12" fmla="*/ 702 w 702"/>
                <a:gd name="T13" fmla="*/ 104 h 704"/>
                <a:gd name="T14" fmla="*/ 700 w 702"/>
                <a:gd name="T15" fmla="*/ 94 h 704"/>
                <a:gd name="T16" fmla="*/ 688 w 702"/>
                <a:gd name="T17" fmla="*/ 82 h 704"/>
                <a:gd name="T18" fmla="*/ 680 w 702"/>
                <a:gd name="T19" fmla="*/ 80 h 704"/>
                <a:gd name="T20" fmla="*/ 416 w 702"/>
                <a:gd name="T21" fmla="*/ 592 h 704"/>
                <a:gd name="T22" fmla="*/ 606 w 702"/>
                <a:gd name="T23" fmla="*/ 528 h 704"/>
                <a:gd name="T24" fmla="*/ 416 w 702"/>
                <a:gd name="T25" fmla="*/ 496 h 704"/>
                <a:gd name="T26" fmla="*/ 606 w 702"/>
                <a:gd name="T27" fmla="*/ 456 h 704"/>
                <a:gd name="T28" fmla="*/ 416 w 702"/>
                <a:gd name="T29" fmla="*/ 424 h 704"/>
                <a:gd name="T30" fmla="*/ 416 w 702"/>
                <a:gd name="T31" fmla="*/ 376 h 704"/>
                <a:gd name="T32" fmla="*/ 456 w 702"/>
                <a:gd name="T33" fmla="*/ 384 h 704"/>
                <a:gd name="T34" fmla="*/ 476 w 702"/>
                <a:gd name="T35" fmla="*/ 382 h 704"/>
                <a:gd name="T36" fmla="*/ 514 w 702"/>
                <a:gd name="T37" fmla="*/ 366 h 704"/>
                <a:gd name="T38" fmla="*/ 542 w 702"/>
                <a:gd name="T39" fmla="*/ 338 h 704"/>
                <a:gd name="T40" fmla="*/ 558 w 702"/>
                <a:gd name="T41" fmla="*/ 300 h 704"/>
                <a:gd name="T42" fmla="*/ 454 w 702"/>
                <a:gd name="T43" fmla="*/ 280 h 704"/>
                <a:gd name="T44" fmla="*/ 454 w 702"/>
                <a:gd name="T45" fmla="*/ 176 h 704"/>
                <a:gd name="T46" fmla="*/ 416 w 702"/>
                <a:gd name="T47" fmla="*/ 184 h 704"/>
                <a:gd name="T48" fmla="*/ 678 w 702"/>
                <a:gd name="T49" fmla="*/ 104 h 704"/>
                <a:gd name="T50" fmla="*/ 280 w 702"/>
                <a:gd name="T51" fmla="*/ 316 h 704"/>
                <a:gd name="T52" fmla="*/ 274 w 702"/>
                <a:gd name="T53" fmla="*/ 334 h 704"/>
                <a:gd name="T54" fmla="*/ 268 w 702"/>
                <a:gd name="T55" fmla="*/ 348 h 704"/>
                <a:gd name="T56" fmla="*/ 258 w 702"/>
                <a:gd name="T57" fmla="*/ 362 h 704"/>
                <a:gd name="T58" fmla="*/ 244 w 702"/>
                <a:gd name="T59" fmla="*/ 374 h 704"/>
                <a:gd name="T60" fmla="*/ 230 w 702"/>
                <a:gd name="T61" fmla="*/ 382 h 704"/>
                <a:gd name="T62" fmla="*/ 214 w 702"/>
                <a:gd name="T63" fmla="*/ 386 h 704"/>
                <a:gd name="T64" fmla="*/ 194 w 702"/>
                <a:gd name="T65" fmla="*/ 388 h 704"/>
                <a:gd name="T66" fmla="*/ 176 w 702"/>
                <a:gd name="T67" fmla="*/ 480 h 704"/>
                <a:gd name="T68" fmla="*/ 128 w 702"/>
                <a:gd name="T69" fmla="*/ 220 h 704"/>
                <a:gd name="T70" fmla="*/ 200 w 702"/>
                <a:gd name="T71" fmla="*/ 216 h 704"/>
                <a:gd name="T72" fmla="*/ 234 w 702"/>
                <a:gd name="T73" fmla="*/ 220 h 704"/>
                <a:gd name="T74" fmla="*/ 248 w 702"/>
                <a:gd name="T75" fmla="*/ 224 h 704"/>
                <a:gd name="T76" fmla="*/ 260 w 702"/>
                <a:gd name="T77" fmla="*/ 234 h 704"/>
                <a:gd name="T78" fmla="*/ 276 w 702"/>
                <a:gd name="T79" fmla="*/ 260 h 704"/>
                <a:gd name="T80" fmla="*/ 280 w 702"/>
                <a:gd name="T81" fmla="*/ 278 h 704"/>
                <a:gd name="T82" fmla="*/ 280 w 702"/>
                <a:gd name="T83" fmla="*/ 298 h 704"/>
                <a:gd name="T84" fmla="*/ 280 w 702"/>
                <a:gd name="T85" fmla="*/ 316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02" h="704">
                  <a:moveTo>
                    <a:pt x="680" y="80"/>
                  </a:moveTo>
                  <a:lnTo>
                    <a:pt x="416" y="80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16"/>
                  </a:lnTo>
                  <a:lnTo>
                    <a:pt x="680" y="616"/>
                  </a:lnTo>
                  <a:lnTo>
                    <a:pt x="680" y="616"/>
                  </a:lnTo>
                  <a:lnTo>
                    <a:pt x="690" y="614"/>
                  </a:lnTo>
                  <a:lnTo>
                    <a:pt x="696" y="608"/>
                  </a:lnTo>
                  <a:lnTo>
                    <a:pt x="700" y="602"/>
                  </a:lnTo>
                  <a:lnTo>
                    <a:pt x="702" y="592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00" y="94"/>
                  </a:lnTo>
                  <a:lnTo>
                    <a:pt x="696" y="88"/>
                  </a:lnTo>
                  <a:lnTo>
                    <a:pt x="688" y="82"/>
                  </a:lnTo>
                  <a:lnTo>
                    <a:pt x="680" y="80"/>
                  </a:lnTo>
                  <a:lnTo>
                    <a:pt x="680" y="80"/>
                  </a:lnTo>
                  <a:close/>
                  <a:moveTo>
                    <a:pt x="678" y="592"/>
                  </a:moveTo>
                  <a:lnTo>
                    <a:pt x="416" y="592"/>
                  </a:lnTo>
                  <a:lnTo>
                    <a:pt x="416" y="528"/>
                  </a:lnTo>
                  <a:lnTo>
                    <a:pt x="606" y="528"/>
                  </a:lnTo>
                  <a:lnTo>
                    <a:pt x="606" y="496"/>
                  </a:lnTo>
                  <a:lnTo>
                    <a:pt x="416" y="496"/>
                  </a:lnTo>
                  <a:lnTo>
                    <a:pt x="416" y="456"/>
                  </a:lnTo>
                  <a:lnTo>
                    <a:pt x="606" y="456"/>
                  </a:lnTo>
                  <a:lnTo>
                    <a:pt x="606" y="424"/>
                  </a:lnTo>
                  <a:lnTo>
                    <a:pt x="416" y="424"/>
                  </a:lnTo>
                  <a:lnTo>
                    <a:pt x="416" y="376"/>
                  </a:lnTo>
                  <a:lnTo>
                    <a:pt x="416" y="376"/>
                  </a:lnTo>
                  <a:lnTo>
                    <a:pt x="436" y="382"/>
                  </a:lnTo>
                  <a:lnTo>
                    <a:pt x="456" y="384"/>
                  </a:lnTo>
                  <a:lnTo>
                    <a:pt x="456" y="384"/>
                  </a:lnTo>
                  <a:lnTo>
                    <a:pt x="476" y="382"/>
                  </a:lnTo>
                  <a:lnTo>
                    <a:pt x="496" y="376"/>
                  </a:lnTo>
                  <a:lnTo>
                    <a:pt x="514" y="366"/>
                  </a:lnTo>
                  <a:lnTo>
                    <a:pt x="530" y="354"/>
                  </a:lnTo>
                  <a:lnTo>
                    <a:pt x="542" y="338"/>
                  </a:lnTo>
                  <a:lnTo>
                    <a:pt x="552" y="320"/>
                  </a:lnTo>
                  <a:lnTo>
                    <a:pt x="558" y="300"/>
                  </a:lnTo>
                  <a:lnTo>
                    <a:pt x="560" y="280"/>
                  </a:lnTo>
                  <a:lnTo>
                    <a:pt x="454" y="280"/>
                  </a:lnTo>
                  <a:lnTo>
                    <a:pt x="454" y="176"/>
                  </a:lnTo>
                  <a:lnTo>
                    <a:pt x="454" y="176"/>
                  </a:lnTo>
                  <a:lnTo>
                    <a:pt x="434" y="178"/>
                  </a:lnTo>
                  <a:lnTo>
                    <a:pt x="416" y="184"/>
                  </a:lnTo>
                  <a:lnTo>
                    <a:pt x="416" y="104"/>
                  </a:lnTo>
                  <a:lnTo>
                    <a:pt x="678" y="104"/>
                  </a:lnTo>
                  <a:lnTo>
                    <a:pt x="678" y="592"/>
                  </a:lnTo>
                  <a:close/>
                  <a:moveTo>
                    <a:pt x="280" y="316"/>
                  </a:moveTo>
                  <a:lnTo>
                    <a:pt x="280" y="316"/>
                  </a:lnTo>
                  <a:lnTo>
                    <a:pt x="274" y="334"/>
                  </a:lnTo>
                  <a:lnTo>
                    <a:pt x="274" y="334"/>
                  </a:lnTo>
                  <a:lnTo>
                    <a:pt x="268" y="348"/>
                  </a:lnTo>
                  <a:lnTo>
                    <a:pt x="268" y="348"/>
                  </a:lnTo>
                  <a:lnTo>
                    <a:pt x="258" y="362"/>
                  </a:lnTo>
                  <a:lnTo>
                    <a:pt x="258" y="362"/>
                  </a:lnTo>
                  <a:lnTo>
                    <a:pt x="244" y="374"/>
                  </a:lnTo>
                  <a:lnTo>
                    <a:pt x="244" y="374"/>
                  </a:lnTo>
                  <a:lnTo>
                    <a:pt x="230" y="382"/>
                  </a:lnTo>
                  <a:lnTo>
                    <a:pt x="230" y="382"/>
                  </a:lnTo>
                  <a:lnTo>
                    <a:pt x="214" y="386"/>
                  </a:lnTo>
                  <a:lnTo>
                    <a:pt x="214" y="386"/>
                  </a:lnTo>
                  <a:lnTo>
                    <a:pt x="194" y="388"/>
                  </a:lnTo>
                  <a:lnTo>
                    <a:pt x="176" y="386"/>
                  </a:lnTo>
                  <a:lnTo>
                    <a:pt x="176" y="480"/>
                  </a:lnTo>
                  <a:lnTo>
                    <a:pt x="128" y="476"/>
                  </a:lnTo>
                  <a:lnTo>
                    <a:pt x="128" y="220"/>
                  </a:lnTo>
                  <a:lnTo>
                    <a:pt x="200" y="216"/>
                  </a:lnTo>
                  <a:lnTo>
                    <a:pt x="200" y="216"/>
                  </a:lnTo>
                  <a:lnTo>
                    <a:pt x="220" y="216"/>
                  </a:lnTo>
                  <a:lnTo>
                    <a:pt x="234" y="220"/>
                  </a:lnTo>
                  <a:lnTo>
                    <a:pt x="234" y="220"/>
                  </a:lnTo>
                  <a:lnTo>
                    <a:pt x="248" y="224"/>
                  </a:lnTo>
                  <a:lnTo>
                    <a:pt x="260" y="234"/>
                  </a:lnTo>
                  <a:lnTo>
                    <a:pt x="260" y="234"/>
                  </a:lnTo>
                  <a:lnTo>
                    <a:pt x="268" y="246"/>
                  </a:lnTo>
                  <a:lnTo>
                    <a:pt x="276" y="260"/>
                  </a:lnTo>
                  <a:lnTo>
                    <a:pt x="276" y="260"/>
                  </a:lnTo>
                  <a:lnTo>
                    <a:pt x="280" y="278"/>
                  </a:lnTo>
                  <a:lnTo>
                    <a:pt x="280" y="298"/>
                  </a:lnTo>
                  <a:lnTo>
                    <a:pt x="280" y="298"/>
                  </a:lnTo>
                  <a:lnTo>
                    <a:pt x="280" y="316"/>
                  </a:lnTo>
                  <a:lnTo>
                    <a:pt x="280" y="316"/>
                  </a:lnTo>
                  <a:close/>
                </a:path>
              </a:pathLst>
            </a:custGeom>
            <a:solidFill>
              <a:srgbClr val="DC5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3"/>
            <p:cNvSpPr>
              <a:spLocks/>
            </p:cNvSpPr>
            <p:nvPr/>
          </p:nvSpPr>
          <p:spPr bwMode="auto">
            <a:xfrm>
              <a:off x="4077200" y="3286125"/>
              <a:ext cx="82550" cy="127000"/>
            </a:xfrm>
            <a:custGeom>
              <a:avLst/>
              <a:gdLst>
                <a:gd name="T0" fmla="*/ 44 w 52"/>
                <a:gd name="T1" fmla="*/ 8 h 80"/>
                <a:gd name="T2" fmla="*/ 44 w 52"/>
                <a:gd name="T3" fmla="*/ 8 h 80"/>
                <a:gd name="T4" fmla="*/ 38 w 52"/>
                <a:gd name="T5" fmla="*/ 4 h 80"/>
                <a:gd name="T6" fmla="*/ 32 w 52"/>
                <a:gd name="T7" fmla="*/ 2 h 80"/>
                <a:gd name="T8" fmla="*/ 32 w 52"/>
                <a:gd name="T9" fmla="*/ 2 h 80"/>
                <a:gd name="T10" fmla="*/ 24 w 52"/>
                <a:gd name="T11" fmla="*/ 0 h 80"/>
                <a:gd name="T12" fmla="*/ 14 w 52"/>
                <a:gd name="T13" fmla="*/ 0 h 80"/>
                <a:gd name="T14" fmla="*/ 0 w 52"/>
                <a:gd name="T15" fmla="*/ 2 h 80"/>
                <a:gd name="T16" fmla="*/ 0 w 52"/>
                <a:gd name="T17" fmla="*/ 78 h 80"/>
                <a:gd name="T18" fmla="*/ 0 w 52"/>
                <a:gd name="T19" fmla="*/ 78 h 80"/>
                <a:gd name="T20" fmla="*/ 14 w 52"/>
                <a:gd name="T21" fmla="*/ 80 h 80"/>
                <a:gd name="T22" fmla="*/ 14 w 52"/>
                <a:gd name="T23" fmla="*/ 80 h 80"/>
                <a:gd name="T24" fmla="*/ 24 w 52"/>
                <a:gd name="T25" fmla="*/ 80 h 80"/>
                <a:gd name="T26" fmla="*/ 32 w 52"/>
                <a:gd name="T27" fmla="*/ 78 h 80"/>
                <a:gd name="T28" fmla="*/ 32 w 52"/>
                <a:gd name="T29" fmla="*/ 78 h 80"/>
                <a:gd name="T30" fmla="*/ 38 w 52"/>
                <a:gd name="T31" fmla="*/ 74 h 80"/>
                <a:gd name="T32" fmla="*/ 44 w 52"/>
                <a:gd name="T33" fmla="*/ 70 h 80"/>
                <a:gd name="T34" fmla="*/ 44 w 52"/>
                <a:gd name="T35" fmla="*/ 70 h 80"/>
                <a:gd name="T36" fmla="*/ 48 w 52"/>
                <a:gd name="T37" fmla="*/ 64 h 80"/>
                <a:gd name="T38" fmla="*/ 50 w 52"/>
                <a:gd name="T39" fmla="*/ 56 h 80"/>
                <a:gd name="T40" fmla="*/ 50 w 52"/>
                <a:gd name="T41" fmla="*/ 56 h 80"/>
                <a:gd name="T42" fmla="*/ 52 w 52"/>
                <a:gd name="T43" fmla="*/ 48 h 80"/>
                <a:gd name="T44" fmla="*/ 52 w 52"/>
                <a:gd name="T45" fmla="*/ 38 h 80"/>
                <a:gd name="T46" fmla="*/ 52 w 52"/>
                <a:gd name="T47" fmla="*/ 38 h 80"/>
                <a:gd name="T48" fmla="*/ 52 w 52"/>
                <a:gd name="T49" fmla="*/ 30 h 80"/>
                <a:gd name="T50" fmla="*/ 50 w 52"/>
                <a:gd name="T51" fmla="*/ 20 h 80"/>
                <a:gd name="T52" fmla="*/ 50 w 52"/>
                <a:gd name="T53" fmla="*/ 20 h 80"/>
                <a:gd name="T54" fmla="*/ 48 w 52"/>
                <a:gd name="T55" fmla="*/ 14 h 80"/>
                <a:gd name="T56" fmla="*/ 44 w 52"/>
                <a:gd name="T57" fmla="*/ 8 h 80"/>
                <a:gd name="T58" fmla="*/ 44 w 52"/>
                <a:gd name="T59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80">
                  <a:moveTo>
                    <a:pt x="44" y="8"/>
                  </a:moveTo>
                  <a:lnTo>
                    <a:pt x="44" y="8"/>
                  </a:lnTo>
                  <a:lnTo>
                    <a:pt x="38" y="4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24" y="0"/>
                  </a:lnTo>
                  <a:lnTo>
                    <a:pt x="14" y="0"/>
                  </a:lnTo>
                  <a:lnTo>
                    <a:pt x="0" y="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24" y="80"/>
                  </a:lnTo>
                  <a:lnTo>
                    <a:pt x="32" y="78"/>
                  </a:lnTo>
                  <a:lnTo>
                    <a:pt x="32" y="78"/>
                  </a:lnTo>
                  <a:lnTo>
                    <a:pt x="38" y="74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8" y="64"/>
                  </a:lnTo>
                  <a:lnTo>
                    <a:pt x="50" y="56"/>
                  </a:lnTo>
                  <a:lnTo>
                    <a:pt x="50" y="56"/>
                  </a:lnTo>
                  <a:lnTo>
                    <a:pt x="52" y="4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0"/>
                  </a:lnTo>
                  <a:lnTo>
                    <a:pt x="50" y="20"/>
                  </a:lnTo>
                  <a:lnTo>
                    <a:pt x="50" y="20"/>
                  </a:lnTo>
                  <a:lnTo>
                    <a:pt x="48" y="14"/>
                  </a:lnTo>
                  <a:lnTo>
                    <a:pt x="44" y="8"/>
                  </a:lnTo>
                  <a:lnTo>
                    <a:pt x="44" y="8"/>
                  </a:lnTo>
                  <a:close/>
                </a:path>
              </a:pathLst>
            </a:custGeom>
            <a:solidFill>
              <a:srgbClr val="DC5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4"/>
            <p:cNvSpPr>
              <a:spLocks/>
            </p:cNvSpPr>
            <p:nvPr/>
          </p:nvSpPr>
          <p:spPr bwMode="auto">
            <a:xfrm>
              <a:off x="4543925" y="3124200"/>
              <a:ext cx="168275" cy="165100"/>
            </a:xfrm>
            <a:custGeom>
              <a:avLst/>
              <a:gdLst>
                <a:gd name="T0" fmla="*/ 0 w 106"/>
                <a:gd name="T1" fmla="*/ 0 h 104"/>
                <a:gd name="T2" fmla="*/ 0 w 106"/>
                <a:gd name="T3" fmla="*/ 104 h 104"/>
                <a:gd name="T4" fmla="*/ 106 w 106"/>
                <a:gd name="T5" fmla="*/ 104 h 104"/>
                <a:gd name="T6" fmla="*/ 106 w 106"/>
                <a:gd name="T7" fmla="*/ 104 h 104"/>
                <a:gd name="T8" fmla="*/ 104 w 106"/>
                <a:gd name="T9" fmla="*/ 84 h 104"/>
                <a:gd name="T10" fmla="*/ 98 w 106"/>
                <a:gd name="T11" fmla="*/ 64 h 104"/>
                <a:gd name="T12" fmla="*/ 88 w 106"/>
                <a:gd name="T13" fmla="*/ 46 h 104"/>
                <a:gd name="T14" fmla="*/ 74 w 106"/>
                <a:gd name="T15" fmla="*/ 30 h 104"/>
                <a:gd name="T16" fmla="*/ 58 w 106"/>
                <a:gd name="T17" fmla="*/ 18 h 104"/>
                <a:gd name="T18" fmla="*/ 40 w 106"/>
                <a:gd name="T19" fmla="*/ 8 h 104"/>
                <a:gd name="T20" fmla="*/ 20 w 106"/>
                <a:gd name="T21" fmla="*/ 2 h 104"/>
                <a:gd name="T22" fmla="*/ 0 w 106"/>
                <a:gd name="T23" fmla="*/ 0 h 104"/>
                <a:gd name="T24" fmla="*/ 0 w 106"/>
                <a:gd name="T25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6" h="104">
                  <a:moveTo>
                    <a:pt x="0" y="0"/>
                  </a:moveTo>
                  <a:lnTo>
                    <a:pt x="0" y="104"/>
                  </a:lnTo>
                  <a:lnTo>
                    <a:pt x="106" y="104"/>
                  </a:lnTo>
                  <a:lnTo>
                    <a:pt x="106" y="104"/>
                  </a:lnTo>
                  <a:lnTo>
                    <a:pt x="104" y="84"/>
                  </a:lnTo>
                  <a:lnTo>
                    <a:pt x="98" y="64"/>
                  </a:lnTo>
                  <a:lnTo>
                    <a:pt x="88" y="46"/>
                  </a:lnTo>
                  <a:lnTo>
                    <a:pt x="74" y="30"/>
                  </a:lnTo>
                  <a:lnTo>
                    <a:pt x="58" y="18"/>
                  </a:lnTo>
                  <a:lnTo>
                    <a:pt x="40" y="8"/>
                  </a:ln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5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5"/>
            <p:cNvSpPr>
              <a:spLocks noEditPoints="1"/>
            </p:cNvSpPr>
            <p:nvPr/>
          </p:nvSpPr>
          <p:spPr bwMode="auto">
            <a:xfrm>
              <a:off x="4001000" y="3213100"/>
              <a:ext cx="241300" cy="419100"/>
            </a:xfrm>
            <a:custGeom>
              <a:avLst/>
              <a:gdLst>
                <a:gd name="T0" fmla="*/ 132 w 152"/>
                <a:gd name="T1" fmla="*/ 18 h 264"/>
                <a:gd name="T2" fmla="*/ 106 w 152"/>
                <a:gd name="T3" fmla="*/ 4 h 264"/>
                <a:gd name="T4" fmla="*/ 92 w 152"/>
                <a:gd name="T5" fmla="*/ 0 h 264"/>
                <a:gd name="T6" fmla="*/ 0 w 152"/>
                <a:gd name="T7" fmla="*/ 4 h 264"/>
                <a:gd name="T8" fmla="*/ 48 w 152"/>
                <a:gd name="T9" fmla="*/ 264 h 264"/>
                <a:gd name="T10" fmla="*/ 66 w 152"/>
                <a:gd name="T11" fmla="*/ 172 h 264"/>
                <a:gd name="T12" fmla="*/ 86 w 152"/>
                <a:gd name="T13" fmla="*/ 170 h 264"/>
                <a:gd name="T14" fmla="*/ 102 w 152"/>
                <a:gd name="T15" fmla="*/ 166 h 264"/>
                <a:gd name="T16" fmla="*/ 116 w 152"/>
                <a:gd name="T17" fmla="*/ 158 h 264"/>
                <a:gd name="T18" fmla="*/ 130 w 152"/>
                <a:gd name="T19" fmla="*/ 146 h 264"/>
                <a:gd name="T20" fmla="*/ 140 w 152"/>
                <a:gd name="T21" fmla="*/ 132 h 264"/>
                <a:gd name="T22" fmla="*/ 146 w 152"/>
                <a:gd name="T23" fmla="*/ 118 h 264"/>
                <a:gd name="T24" fmla="*/ 152 w 152"/>
                <a:gd name="T25" fmla="*/ 100 h 264"/>
                <a:gd name="T26" fmla="*/ 152 w 152"/>
                <a:gd name="T27" fmla="*/ 82 h 264"/>
                <a:gd name="T28" fmla="*/ 152 w 152"/>
                <a:gd name="T29" fmla="*/ 62 h 264"/>
                <a:gd name="T30" fmla="*/ 148 w 152"/>
                <a:gd name="T31" fmla="*/ 44 h 264"/>
                <a:gd name="T32" fmla="*/ 132 w 152"/>
                <a:gd name="T33" fmla="*/ 18 h 264"/>
                <a:gd name="T34" fmla="*/ 98 w 152"/>
                <a:gd name="T35" fmla="*/ 102 h 264"/>
                <a:gd name="T36" fmla="*/ 96 w 152"/>
                <a:gd name="T37" fmla="*/ 110 h 264"/>
                <a:gd name="T38" fmla="*/ 92 w 152"/>
                <a:gd name="T39" fmla="*/ 116 h 264"/>
                <a:gd name="T40" fmla="*/ 80 w 152"/>
                <a:gd name="T41" fmla="*/ 124 h 264"/>
                <a:gd name="T42" fmla="*/ 72 w 152"/>
                <a:gd name="T43" fmla="*/ 126 h 264"/>
                <a:gd name="T44" fmla="*/ 48 w 152"/>
                <a:gd name="T45" fmla="*/ 124 h 264"/>
                <a:gd name="T46" fmla="*/ 48 w 152"/>
                <a:gd name="T47" fmla="*/ 48 h 264"/>
                <a:gd name="T48" fmla="*/ 62 w 152"/>
                <a:gd name="T49" fmla="*/ 46 h 264"/>
                <a:gd name="T50" fmla="*/ 80 w 152"/>
                <a:gd name="T51" fmla="*/ 48 h 264"/>
                <a:gd name="T52" fmla="*/ 86 w 152"/>
                <a:gd name="T53" fmla="*/ 50 h 264"/>
                <a:gd name="T54" fmla="*/ 92 w 152"/>
                <a:gd name="T55" fmla="*/ 54 h 264"/>
                <a:gd name="T56" fmla="*/ 98 w 152"/>
                <a:gd name="T57" fmla="*/ 66 h 264"/>
                <a:gd name="T58" fmla="*/ 100 w 152"/>
                <a:gd name="T59" fmla="*/ 76 h 264"/>
                <a:gd name="T60" fmla="*/ 100 w 152"/>
                <a:gd name="T61" fmla="*/ 84 h 264"/>
                <a:gd name="T62" fmla="*/ 98 w 152"/>
                <a:gd name="T63" fmla="*/ 102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2" h="264">
                  <a:moveTo>
                    <a:pt x="132" y="18"/>
                  </a:moveTo>
                  <a:lnTo>
                    <a:pt x="132" y="18"/>
                  </a:lnTo>
                  <a:lnTo>
                    <a:pt x="120" y="8"/>
                  </a:lnTo>
                  <a:lnTo>
                    <a:pt x="106" y="4"/>
                  </a:lnTo>
                  <a:lnTo>
                    <a:pt x="106" y="4"/>
                  </a:lnTo>
                  <a:lnTo>
                    <a:pt x="92" y="0"/>
                  </a:lnTo>
                  <a:lnTo>
                    <a:pt x="72" y="0"/>
                  </a:lnTo>
                  <a:lnTo>
                    <a:pt x="0" y="4"/>
                  </a:lnTo>
                  <a:lnTo>
                    <a:pt x="0" y="260"/>
                  </a:lnTo>
                  <a:lnTo>
                    <a:pt x="48" y="264"/>
                  </a:lnTo>
                  <a:lnTo>
                    <a:pt x="48" y="170"/>
                  </a:lnTo>
                  <a:lnTo>
                    <a:pt x="66" y="172"/>
                  </a:lnTo>
                  <a:lnTo>
                    <a:pt x="66" y="172"/>
                  </a:lnTo>
                  <a:lnTo>
                    <a:pt x="86" y="170"/>
                  </a:lnTo>
                  <a:lnTo>
                    <a:pt x="86" y="170"/>
                  </a:lnTo>
                  <a:lnTo>
                    <a:pt x="102" y="166"/>
                  </a:lnTo>
                  <a:lnTo>
                    <a:pt x="102" y="166"/>
                  </a:lnTo>
                  <a:lnTo>
                    <a:pt x="116" y="158"/>
                  </a:lnTo>
                  <a:lnTo>
                    <a:pt x="116" y="158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40" y="132"/>
                  </a:lnTo>
                  <a:lnTo>
                    <a:pt x="140" y="132"/>
                  </a:lnTo>
                  <a:lnTo>
                    <a:pt x="146" y="118"/>
                  </a:lnTo>
                  <a:lnTo>
                    <a:pt x="146" y="118"/>
                  </a:lnTo>
                  <a:lnTo>
                    <a:pt x="152" y="100"/>
                  </a:lnTo>
                  <a:lnTo>
                    <a:pt x="152" y="100"/>
                  </a:lnTo>
                  <a:lnTo>
                    <a:pt x="152" y="82"/>
                  </a:lnTo>
                  <a:lnTo>
                    <a:pt x="152" y="82"/>
                  </a:lnTo>
                  <a:lnTo>
                    <a:pt x="152" y="62"/>
                  </a:lnTo>
                  <a:lnTo>
                    <a:pt x="148" y="44"/>
                  </a:lnTo>
                  <a:lnTo>
                    <a:pt x="148" y="44"/>
                  </a:lnTo>
                  <a:lnTo>
                    <a:pt x="140" y="30"/>
                  </a:lnTo>
                  <a:lnTo>
                    <a:pt x="132" y="18"/>
                  </a:lnTo>
                  <a:lnTo>
                    <a:pt x="132" y="18"/>
                  </a:lnTo>
                  <a:close/>
                  <a:moveTo>
                    <a:pt x="98" y="102"/>
                  </a:moveTo>
                  <a:lnTo>
                    <a:pt x="98" y="102"/>
                  </a:lnTo>
                  <a:lnTo>
                    <a:pt x="96" y="110"/>
                  </a:lnTo>
                  <a:lnTo>
                    <a:pt x="92" y="116"/>
                  </a:lnTo>
                  <a:lnTo>
                    <a:pt x="92" y="116"/>
                  </a:lnTo>
                  <a:lnTo>
                    <a:pt x="86" y="120"/>
                  </a:lnTo>
                  <a:lnTo>
                    <a:pt x="80" y="124"/>
                  </a:lnTo>
                  <a:lnTo>
                    <a:pt x="80" y="124"/>
                  </a:lnTo>
                  <a:lnTo>
                    <a:pt x="72" y="126"/>
                  </a:lnTo>
                  <a:lnTo>
                    <a:pt x="62" y="126"/>
                  </a:lnTo>
                  <a:lnTo>
                    <a:pt x="48" y="124"/>
                  </a:lnTo>
                  <a:lnTo>
                    <a:pt x="48" y="124"/>
                  </a:lnTo>
                  <a:lnTo>
                    <a:pt x="48" y="48"/>
                  </a:lnTo>
                  <a:lnTo>
                    <a:pt x="62" y="46"/>
                  </a:lnTo>
                  <a:lnTo>
                    <a:pt x="62" y="46"/>
                  </a:lnTo>
                  <a:lnTo>
                    <a:pt x="72" y="46"/>
                  </a:lnTo>
                  <a:lnTo>
                    <a:pt x="80" y="48"/>
                  </a:lnTo>
                  <a:lnTo>
                    <a:pt x="80" y="48"/>
                  </a:lnTo>
                  <a:lnTo>
                    <a:pt x="86" y="50"/>
                  </a:lnTo>
                  <a:lnTo>
                    <a:pt x="92" y="54"/>
                  </a:lnTo>
                  <a:lnTo>
                    <a:pt x="92" y="54"/>
                  </a:lnTo>
                  <a:lnTo>
                    <a:pt x="96" y="60"/>
                  </a:lnTo>
                  <a:lnTo>
                    <a:pt x="98" y="66"/>
                  </a:lnTo>
                  <a:lnTo>
                    <a:pt x="98" y="66"/>
                  </a:lnTo>
                  <a:lnTo>
                    <a:pt x="100" y="76"/>
                  </a:lnTo>
                  <a:lnTo>
                    <a:pt x="100" y="84"/>
                  </a:lnTo>
                  <a:lnTo>
                    <a:pt x="100" y="84"/>
                  </a:lnTo>
                  <a:lnTo>
                    <a:pt x="100" y="94"/>
                  </a:lnTo>
                  <a:lnTo>
                    <a:pt x="98" y="102"/>
                  </a:lnTo>
                  <a:lnTo>
                    <a:pt x="98" y="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538786" y="2870200"/>
            <a:ext cx="1114425" cy="1117600"/>
            <a:chOff x="5538786" y="2870200"/>
            <a:chExt cx="1114425" cy="1117600"/>
          </a:xfrm>
        </p:grpSpPr>
        <p:sp>
          <p:nvSpPr>
            <p:cNvPr id="64" name="Freeform 56"/>
            <p:cNvSpPr>
              <a:spLocks/>
            </p:cNvSpPr>
            <p:nvPr/>
          </p:nvSpPr>
          <p:spPr bwMode="auto">
            <a:xfrm>
              <a:off x="6199186" y="3175000"/>
              <a:ext cx="415925" cy="279400"/>
            </a:xfrm>
            <a:custGeom>
              <a:avLst/>
              <a:gdLst>
                <a:gd name="T0" fmla="*/ 0 w 262"/>
                <a:gd name="T1" fmla="*/ 92 h 176"/>
                <a:gd name="T2" fmla="*/ 88 w 262"/>
                <a:gd name="T3" fmla="*/ 174 h 176"/>
                <a:gd name="T4" fmla="*/ 88 w 262"/>
                <a:gd name="T5" fmla="*/ 174 h 176"/>
                <a:gd name="T6" fmla="*/ 90 w 262"/>
                <a:gd name="T7" fmla="*/ 176 h 176"/>
                <a:gd name="T8" fmla="*/ 92 w 262"/>
                <a:gd name="T9" fmla="*/ 174 h 176"/>
                <a:gd name="T10" fmla="*/ 262 w 262"/>
                <a:gd name="T11" fmla="*/ 14 h 176"/>
                <a:gd name="T12" fmla="*/ 262 w 262"/>
                <a:gd name="T13" fmla="*/ 0 h 176"/>
                <a:gd name="T14" fmla="*/ 0 w 262"/>
                <a:gd name="T15" fmla="*/ 0 h 176"/>
                <a:gd name="T16" fmla="*/ 0 w 262"/>
                <a:gd name="T17" fmla="*/ 9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2" h="176">
                  <a:moveTo>
                    <a:pt x="0" y="92"/>
                  </a:moveTo>
                  <a:lnTo>
                    <a:pt x="88" y="174"/>
                  </a:lnTo>
                  <a:lnTo>
                    <a:pt x="88" y="174"/>
                  </a:lnTo>
                  <a:lnTo>
                    <a:pt x="90" y="176"/>
                  </a:lnTo>
                  <a:lnTo>
                    <a:pt x="92" y="174"/>
                  </a:lnTo>
                  <a:lnTo>
                    <a:pt x="262" y="14"/>
                  </a:lnTo>
                  <a:lnTo>
                    <a:pt x="262" y="0"/>
                  </a:lnTo>
                  <a:lnTo>
                    <a:pt x="0" y="0"/>
                  </a:lnTo>
                  <a:lnTo>
                    <a:pt x="0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57"/>
            <p:cNvSpPr>
              <a:spLocks/>
            </p:cNvSpPr>
            <p:nvPr/>
          </p:nvSpPr>
          <p:spPr bwMode="auto">
            <a:xfrm>
              <a:off x="6199186" y="3248025"/>
              <a:ext cx="415925" cy="447675"/>
            </a:xfrm>
            <a:custGeom>
              <a:avLst/>
              <a:gdLst>
                <a:gd name="T0" fmla="*/ 78 w 262"/>
                <a:gd name="T1" fmla="*/ 148 h 282"/>
                <a:gd name="T2" fmla="*/ 0 w 262"/>
                <a:gd name="T3" fmla="*/ 76 h 282"/>
                <a:gd name="T4" fmla="*/ 0 w 262"/>
                <a:gd name="T5" fmla="*/ 282 h 282"/>
                <a:gd name="T6" fmla="*/ 262 w 262"/>
                <a:gd name="T7" fmla="*/ 282 h 282"/>
                <a:gd name="T8" fmla="*/ 262 w 262"/>
                <a:gd name="T9" fmla="*/ 0 h 282"/>
                <a:gd name="T10" fmla="*/ 102 w 262"/>
                <a:gd name="T11" fmla="*/ 148 h 282"/>
                <a:gd name="T12" fmla="*/ 102 w 262"/>
                <a:gd name="T13" fmla="*/ 148 h 282"/>
                <a:gd name="T14" fmla="*/ 96 w 262"/>
                <a:gd name="T15" fmla="*/ 152 h 282"/>
                <a:gd name="T16" fmla="*/ 90 w 262"/>
                <a:gd name="T17" fmla="*/ 154 h 282"/>
                <a:gd name="T18" fmla="*/ 84 w 262"/>
                <a:gd name="T19" fmla="*/ 152 h 282"/>
                <a:gd name="T20" fmla="*/ 78 w 262"/>
                <a:gd name="T21" fmla="*/ 148 h 282"/>
                <a:gd name="T22" fmla="*/ 78 w 262"/>
                <a:gd name="T23" fmla="*/ 14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2" h="282">
                  <a:moveTo>
                    <a:pt x="78" y="148"/>
                  </a:moveTo>
                  <a:lnTo>
                    <a:pt x="0" y="76"/>
                  </a:lnTo>
                  <a:lnTo>
                    <a:pt x="0" y="282"/>
                  </a:lnTo>
                  <a:lnTo>
                    <a:pt x="262" y="282"/>
                  </a:lnTo>
                  <a:lnTo>
                    <a:pt x="262" y="0"/>
                  </a:lnTo>
                  <a:lnTo>
                    <a:pt x="102" y="148"/>
                  </a:lnTo>
                  <a:lnTo>
                    <a:pt x="102" y="148"/>
                  </a:lnTo>
                  <a:lnTo>
                    <a:pt x="96" y="152"/>
                  </a:lnTo>
                  <a:lnTo>
                    <a:pt x="90" y="154"/>
                  </a:lnTo>
                  <a:lnTo>
                    <a:pt x="84" y="152"/>
                  </a:lnTo>
                  <a:lnTo>
                    <a:pt x="78" y="148"/>
                  </a:lnTo>
                  <a:lnTo>
                    <a:pt x="78" y="1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8"/>
            <p:cNvSpPr>
              <a:spLocks/>
            </p:cNvSpPr>
            <p:nvPr/>
          </p:nvSpPr>
          <p:spPr bwMode="auto">
            <a:xfrm>
              <a:off x="5764211" y="3292475"/>
              <a:ext cx="171450" cy="260350"/>
            </a:xfrm>
            <a:custGeom>
              <a:avLst/>
              <a:gdLst>
                <a:gd name="T0" fmla="*/ 104 w 108"/>
                <a:gd name="T1" fmla="*/ 46 h 164"/>
                <a:gd name="T2" fmla="*/ 100 w 108"/>
                <a:gd name="T3" fmla="*/ 32 h 164"/>
                <a:gd name="T4" fmla="*/ 92 w 108"/>
                <a:gd name="T5" fmla="*/ 20 h 164"/>
                <a:gd name="T6" fmla="*/ 84 w 108"/>
                <a:gd name="T7" fmla="*/ 10 h 164"/>
                <a:gd name="T8" fmla="*/ 76 w 108"/>
                <a:gd name="T9" fmla="*/ 4 h 164"/>
                <a:gd name="T10" fmla="*/ 66 w 108"/>
                <a:gd name="T11" fmla="*/ 0 h 164"/>
                <a:gd name="T12" fmla="*/ 54 w 108"/>
                <a:gd name="T13" fmla="*/ 0 h 164"/>
                <a:gd name="T14" fmla="*/ 42 w 108"/>
                <a:gd name="T15" fmla="*/ 2 h 164"/>
                <a:gd name="T16" fmla="*/ 32 w 108"/>
                <a:gd name="T17" fmla="*/ 6 h 164"/>
                <a:gd name="T18" fmla="*/ 22 w 108"/>
                <a:gd name="T19" fmla="*/ 14 h 164"/>
                <a:gd name="T20" fmla="*/ 14 w 108"/>
                <a:gd name="T21" fmla="*/ 24 h 164"/>
                <a:gd name="T22" fmla="*/ 8 w 108"/>
                <a:gd name="T23" fmla="*/ 36 h 164"/>
                <a:gd name="T24" fmla="*/ 4 w 108"/>
                <a:gd name="T25" fmla="*/ 50 h 164"/>
                <a:gd name="T26" fmla="*/ 2 w 108"/>
                <a:gd name="T27" fmla="*/ 66 h 164"/>
                <a:gd name="T28" fmla="*/ 0 w 108"/>
                <a:gd name="T29" fmla="*/ 82 h 164"/>
                <a:gd name="T30" fmla="*/ 2 w 108"/>
                <a:gd name="T31" fmla="*/ 100 h 164"/>
                <a:gd name="T32" fmla="*/ 4 w 108"/>
                <a:gd name="T33" fmla="*/ 116 h 164"/>
                <a:gd name="T34" fmla="*/ 10 w 108"/>
                <a:gd name="T35" fmla="*/ 130 h 164"/>
                <a:gd name="T36" fmla="*/ 16 w 108"/>
                <a:gd name="T37" fmla="*/ 142 h 164"/>
                <a:gd name="T38" fmla="*/ 24 w 108"/>
                <a:gd name="T39" fmla="*/ 152 h 164"/>
                <a:gd name="T40" fmla="*/ 32 w 108"/>
                <a:gd name="T41" fmla="*/ 158 h 164"/>
                <a:gd name="T42" fmla="*/ 42 w 108"/>
                <a:gd name="T43" fmla="*/ 162 h 164"/>
                <a:gd name="T44" fmla="*/ 52 w 108"/>
                <a:gd name="T45" fmla="*/ 164 h 164"/>
                <a:gd name="T46" fmla="*/ 64 w 108"/>
                <a:gd name="T47" fmla="*/ 164 h 164"/>
                <a:gd name="T48" fmla="*/ 74 w 108"/>
                <a:gd name="T49" fmla="*/ 160 h 164"/>
                <a:gd name="T50" fmla="*/ 84 w 108"/>
                <a:gd name="T51" fmla="*/ 154 h 164"/>
                <a:gd name="T52" fmla="*/ 92 w 108"/>
                <a:gd name="T53" fmla="*/ 146 h 164"/>
                <a:gd name="T54" fmla="*/ 98 w 108"/>
                <a:gd name="T55" fmla="*/ 134 h 164"/>
                <a:gd name="T56" fmla="*/ 104 w 108"/>
                <a:gd name="T57" fmla="*/ 118 h 164"/>
                <a:gd name="T58" fmla="*/ 106 w 108"/>
                <a:gd name="T59" fmla="*/ 102 h 164"/>
                <a:gd name="T60" fmla="*/ 108 w 108"/>
                <a:gd name="T61" fmla="*/ 84 h 164"/>
                <a:gd name="T62" fmla="*/ 106 w 108"/>
                <a:gd name="T63" fmla="*/ 64 h 164"/>
                <a:gd name="T64" fmla="*/ 104 w 108"/>
                <a:gd name="T65" fmla="*/ 4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8" h="164">
                  <a:moveTo>
                    <a:pt x="104" y="46"/>
                  </a:moveTo>
                  <a:lnTo>
                    <a:pt x="104" y="46"/>
                  </a:lnTo>
                  <a:lnTo>
                    <a:pt x="100" y="32"/>
                  </a:lnTo>
                  <a:lnTo>
                    <a:pt x="100" y="32"/>
                  </a:lnTo>
                  <a:lnTo>
                    <a:pt x="92" y="20"/>
                  </a:lnTo>
                  <a:lnTo>
                    <a:pt x="92" y="20"/>
                  </a:lnTo>
                  <a:lnTo>
                    <a:pt x="84" y="10"/>
                  </a:lnTo>
                  <a:lnTo>
                    <a:pt x="84" y="10"/>
                  </a:lnTo>
                  <a:lnTo>
                    <a:pt x="76" y="4"/>
                  </a:lnTo>
                  <a:lnTo>
                    <a:pt x="76" y="4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32" y="6"/>
                  </a:lnTo>
                  <a:lnTo>
                    <a:pt x="32" y="6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2" y="66"/>
                  </a:lnTo>
                  <a:lnTo>
                    <a:pt x="2" y="66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2" y="100"/>
                  </a:lnTo>
                  <a:lnTo>
                    <a:pt x="2" y="100"/>
                  </a:lnTo>
                  <a:lnTo>
                    <a:pt x="4" y="116"/>
                  </a:lnTo>
                  <a:lnTo>
                    <a:pt x="4" y="116"/>
                  </a:lnTo>
                  <a:lnTo>
                    <a:pt x="10" y="130"/>
                  </a:lnTo>
                  <a:lnTo>
                    <a:pt x="10" y="130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24" y="152"/>
                  </a:lnTo>
                  <a:lnTo>
                    <a:pt x="24" y="152"/>
                  </a:lnTo>
                  <a:lnTo>
                    <a:pt x="32" y="158"/>
                  </a:lnTo>
                  <a:lnTo>
                    <a:pt x="32" y="158"/>
                  </a:lnTo>
                  <a:lnTo>
                    <a:pt x="42" y="162"/>
                  </a:lnTo>
                  <a:lnTo>
                    <a:pt x="42" y="162"/>
                  </a:lnTo>
                  <a:lnTo>
                    <a:pt x="52" y="164"/>
                  </a:lnTo>
                  <a:lnTo>
                    <a:pt x="52" y="164"/>
                  </a:lnTo>
                  <a:lnTo>
                    <a:pt x="64" y="164"/>
                  </a:lnTo>
                  <a:lnTo>
                    <a:pt x="64" y="164"/>
                  </a:lnTo>
                  <a:lnTo>
                    <a:pt x="74" y="160"/>
                  </a:lnTo>
                  <a:lnTo>
                    <a:pt x="74" y="160"/>
                  </a:lnTo>
                  <a:lnTo>
                    <a:pt x="84" y="154"/>
                  </a:lnTo>
                  <a:lnTo>
                    <a:pt x="84" y="154"/>
                  </a:lnTo>
                  <a:lnTo>
                    <a:pt x="92" y="146"/>
                  </a:lnTo>
                  <a:lnTo>
                    <a:pt x="92" y="146"/>
                  </a:lnTo>
                  <a:lnTo>
                    <a:pt x="98" y="134"/>
                  </a:lnTo>
                  <a:lnTo>
                    <a:pt x="98" y="134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6" y="102"/>
                  </a:lnTo>
                  <a:lnTo>
                    <a:pt x="106" y="102"/>
                  </a:lnTo>
                  <a:lnTo>
                    <a:pt x="108" y="84"/>
                  </a:lnTo>
                  <a:lnTo>
                    <a:pt x="108" y="84"/>
                  </a:lnTo>
                  <a:lnTo>
                    <a:pt x="106" y="64"/>
                  </a:lnTo>
                  <a:lnTo>
                    <a:pt x="106" y="64"/>
                  </a:lnTo>
                  <a:lnTo>
                    <a:pt x="104" y="46"/>
                  </a:lnTo>
                  <a:lnTo>
                    <a:pt x="104" y="46"/>
                  </a:lnTo>
                  <a:close/>
                </a:path>
              </a:pathLst>
            </a:custGeom>
            <a:solidFill>
              <a:srgbClr val="2172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9"/>
            <p:cNvSpPr>
              <a:spLocks noEditPoints="1"/>
            </p:cNvSpPr>
            <p:nvPr/>
          </p:nvSpPr>
          <p:spPr bwMode="auto">
            <a:xfrm>
              <a:off x="5538786" y="2870200"/>
              <a:ext cx="1114425" cy="1117600"/>
            </a:xfrm>
            <a:custGeom>
              <a:avLst/>
              <a:gdLst>
                <a:gd name="T0" fmla="*/ 416 w 702"/>
                <a:gd name="T1" fmla="*/ 168 h 704"/>
                <a:gd name="T2" fmla="*/ 0 w 702"/>
                <a:gd name="T3" fmla="*/ 72 h 704"/>
                <a:gd name="T4" fmla="*/ 416 w 702"/>
                <a:gd name="T5" fmla="*/ 704 h 704"/>
                <a:gd name="T6" fmla="*/ 680 w 702"/>
                <a:gd name="T7" fmla="*/ 544 h 704"/>
                <a:gd name="T8" fmla="*/ 688 w 702"/>
                <a:gd name="T9" fmla="*/ 542 h 704"/>
                <a:gd name="T10" fmla="*/ 700 w 702"/>
                <a:gd name="T11" fmla="*/ 528 h 704"/>
                <a:gd name="T12" fmla="*/ 702 w 702"/>
                <a:gd name="T13" fmla="*/ 192 h 704"/>
                <a:gd name="T14" fmla="*/ 700 w 702"/>
                <a:gd name="T15" fmla="*/ 182 h 704"/>
                <a:gd name="T16" fmla="*/ 688 w 702"/>
                <a:gd name="T17" fmla="*/ 170 h 704"/>
                <a:gd name="T18" fmla="*/ 678 w 702"/>
                <a:gd name="T19" fmla="*/ 168 h 704"/>
                <a:gd name="T20" fmla="*/ 302 w 702"/>
                <a:gd name="T21" fmla="*/ 376 h 704"/>
                <a:gd name="T22" fmla="*/ 296 w 702"/>
                <a:gd name="T23" fmla="*/ 402 h 704"/>
                <a:gd name="T24" fmla="*/ 286 w 702"/>
                <a:gd name="T25" fmla="*/ 426 h 704"/>
                <a:gd name="T26" fmla="*/ 280 w 702"/>
                <a:gd name="T27" fmla="*/ 436 h 704"/>
                <a:gd name="T28" fmla="*/ 272 w 702"/>
                <a:gd name="T29" fmla="*/ 446 h 704"/>
                <a:gd name="T30" fmla="*/ 256 w 702"/>
                <a:gd name="T31" fmla="*/ 462 h 704"/>
                <a:gd name="T32" fmla="*/ 246 w 702"/>
                <a:gd name="T33" fmla="*/ 468 h 704"/>
                <a:gd name="T34" fmla="*/ 236 w 702"/>
                <a:gd name="T35" fmla="*/ 472 h 704"/>
                <a:gd name="T36" fmla="*/ 216 w 702"/>
                <a:gd name="T37" fmla="*/ 478 h 704"/>
                <a:gd name="T38" fmla="*/ 206 w 702"/>
                <a:gd name="T39" fmla="*/ 480 h 704"/>
                <a:gd name="T40" fmla="*/ 194 w 702"/>
                <a:gd name="T41" fmla="*/ 480 h 704"/>
                <a:gd name="T42" fmla="*/ 172 w 702"/>
                <a:gd name="T43" fmla="*/ 476 h 704"/>
                <a:gd name="T44" fmla="*/ 154 w 702"/>
                <a:gd name="T45" fmla="*/ 468 h 704"/>
                <a:gd name="T46" fmla="*/ 138 w 702"/>
                <a:gd name="T47" fmla="*/ 456 h 704"/>
                <a:gd name="T48" fmla="*/ 122 w 702"/>
                <a:gd name="T49" fmla="*/ 442 h 704"/>
                <a:gd name="T50" fmla="*/ 112 w 702"/>
                <a:gd name="T51" fmla="*/ 422 h 704"/>
                <a:gd name="T52" fmla="*/ 102 w 702"/>
                <a:gd name="T53" fmla="*/ 400 h 704"/>
                <a:gd name="T54" fmla="*/ 98 w 702"/>
                <a:gd name="T55" fmla="*/ 378 h 704"/>
                <a:gd name="T56" fmla="*/ 96 w 702"/>
                <a:gd name="T57" fmla="*/ 352 h 704"/>
                <a:gd name="T58" fmla="*/ 98 w 702"/>
                <a:gd name="T59" fmla="*/ 324 h 704"/>
                <a:gd name="T60" fmla="*/ 102 w 702"/>
                <a:gd name="T61" fmla="*/ 300 h 704"/>
                <a:gd name="T62" fmla="*/ 110 w 702"/>
                <a:gd name="T63" fmla="*/ 278 h 704"/>
                <a:gd name="T64" fmla="*/ 122 w 702"/>
                <a:gd name="T65" fmla="*/ 258 h 704"/>
                <a:gd name="T66" fmla="*/ 138 w 702"/>
                <a:gd name="T67" fmla="*/ 240 h 704"/>
                <a:gd name="T68" fmla="*/ 154 w 702"/>
                <a:gd name="T69" fmla="*/ 228 h 704"/>
                <a:gd name="T70" fmla="*/ 164 w 702"/>
                <a:gd name="T71" fmla="*/ 224 h 704"/>
                <a:gd name="T72" fmla="*/ 174 w 702"/>
                <a:gd name="T73" fmla="*/ 220 h 704"/>
                <a:gd name="T74" fmla="*/ 198 w 702"/>
                <a:gd name="T75" fmla="*/ 216 h 704"/>
                <a:gd name="T76" fmla="*/ 220 w 702"/>
                <a:gd name="T77" fmla="*/ 216 h 704"/>
                <a:gd name="T78" fmla="*/ 230 w 702"/>
                <a:gd name="T79" fmla="*/ 220 h 704"/>
                <a:gd name="T80" fmla="*/ 240 w 702"/>
                <a:gd name="T81" fmla="*/ 222 h 704"/>
                <a:gd name="T82" fmla="*/ 258 w 702"/>
                <a:gd name="T83" fmla="*/ 232 h 704"/>
                <a:gd name="T84" fmla="*/ 266 w 702"/>
                <a:gd name="T85" fmla="*/ 240 h 704"/>
                <a:gd name="T86" fmla="*/ 274 w 702"/>
                <a:gd name="T87" fmla="*/ 248 h 704"/>
                <a:gd name="T88" fmla="*/ 286 w 702"/>
                <a:gd name="T89" fmla="*/ 268 h 704"/>
                <a:gd name="T90" fmla="*/ 296 w 702"/>
                <a:gd name="T91" fmla="*/ 290 h 704"/>
                <a:gd name="T92" fmla="*/ 302 w 702"/>
                <a:gd name="T93" fmla="*/ 316 h 704"/>
                <a:gd name="T94" fmla="*/ 304 w 702"/>
                <a:gd name="T95" fmla="*/ 346 h 704"/>
                <a:gd name="T96" fmla="*/ 302 w 702"/>
                <a:gd name="T97" fmla="*/ 376 h 704"/>
                <a:gd name="T98" fmla="*/ 678 w 702"/>
                <a:gd name="T99" fmla="*/ 520 h 704"/>
                <a:gd name="T100" fmla="*/ 416 w 702"/>
                <a:gd name="T101" fmla="*/ 314 h 704"/>
                <a:gd name="T102" fmla="*/ 494 w 702"/>
                <a:gd name="T103" fmla="*/ 386 h 704"/>
                <a:gd name="T104" fmla="*/ 506 w 702"/>
                <a:gd name="T105" fmla="*/ 392 h 704"/>
                <a:gd name="T106" fmla="*/ 518 w 702"/>
                <a:gd name="T107" fmla="*/ 386 h 704"/>
                <a:gd name="T108" fmla="*/ 678 w 702"/>
                <a:gd name="T109" fmla="*/ 520 h 704"/>
                <a:gd name="T110" fmla="*/ 508 w 702"/>
                <a:gd name="T111" fmla="*/ 366 h 704"/>
                <a:gd name="T112" fmla="*/ 506 w 702"/>
                <a:gd name="T113" fmla="*/ 368 h 704"/>
                <a:gd name="T114" fmla="*/ 416 w 702"/>
                <a:gd name="T115" fmla="*/ 284 h 704"/>
                <a:gd name="T116" fmla="*/ 678 w 702"/>
                <a:gd name="T117" fmla="*/ 192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02" h="704">
                  <a:moveTo>
                    <a:pt x="678" y="168"/>
                  </a:moveTo>
                  <a:lnTo>
                    <a:pt x="416" y="168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544"/>
                  </a:lnTo>
                  <a:lnTo>
                    <a:pt x="680" y="544"/>
                  </a:lnTo>
                  <a:lnTo>
                    <a:pt x="680" y="544"/>
                  </a:lnTo>
                  <a:lnTo>
                    <a:pt x="688" y="542"/>
                  </a:lnTo>
                  <a:lnTo>
                    <a:pt x="696" y="536"/>
                  </a:lnTo>
                  <a:lnTo>
                    <a:pt x="700" y="528"/>
                  </a:lnTo>
                  <a:lnTo>
                    <a:pt x="702" y="520"/>
                  </a:lnTo>
                  <a:lnTo>
                    <a:pt x="702" y="192"/>
                  </a:lnTo>
                  <a:lnTo>
                    <a:pt x="702" y="192"/>
                  </a:lnTo>
                  <a:lnTo>
                    <a:pt x="700" y="182"/>
                  </a:lnTo>
                  <a:lnTo>
                    <a:pt x="694" y="174"/>
                  </a:lnTo>
                  <a:lnTo>
                    <a:pt x="688" y="170"/>
                  </a:lnTo>
                  <a:lnTo>
                    <a:pt x="678" y="168"/>
                  </a:lnTo>
                  <a:lnTo>
                    <a:pt x="678" y="168"/>
                  </a:lnTo>
                  <a:close/>
                  <a:moveTo>
                    <a:pt x="302" y="376"/>
                  </a:moveTo>
                  <a:lnTo>
                    <a:pt x="302" y="376"/>
                  </a:lnTo>
                  <a:lnTo>
                    <a:pt x="296" y="402"/>
                  </a:lnTo>
                  <a:lnTo>
                    <a:pt x="296" y="402"/>
                  </a:lnTo>
                  <a:lnTo>
                    <a:pt x="292" y="416"/>
                  </a:lnTo>
                  <a:lnTo>
                    <a:pt x="286" y="426"/>
                  </a:lnTo>
                  <a:lnTo>
                    <a:pt x="286" y="426"/>
                  </a:lnTo>
                  <a:lnTo>
                    <a:pt x="280" y="436"/>
                  </a:lnTo>
                  <a:lnTo>
                    <a:pt x="272" y="446"/>
                  </a:lnTo>
                  <a:lnTo>
                    <a:pt x="272" y="446"/>
                  </a:lnTo>
                  <a:lnTo>
                    <a:pt x="264" y="454"/>
                  </a:lnTo>
                  <a:lnTo>
                    <a:pt x="256" y="462"/>
                  </a:lnTo>
                  <a:lnTo>
                    <a:pt x="256" y="462"/>
                  </a:lnTo>
                  <a:lnTo>
                    <a:pt x="246" y="468"/>
                  </a:lnTo>
                  <a:lnTo>
                    <a:pt x="236" y="472"/>
                  </a:lnTo>
                  <a:lnTo>
                    <a:pt x="236" y="472"/>
                  </a:lnTo>
                  <a:lnTo>
                    <a:pt x="226" y="476"/>
                  </a:lnTo>
                  <a:lnTo>
                    <a:pt x="216" y="478"/>
                  </a:lnTo>
                  <a:lnTo>
                    <a:pt x="216" y="478"/>
                  </a:lnTo>
                  <a:lnTo>
                    <a:pt x="206" y="480"/>
                  </a:lnTo>
                  <a:lnTo>
                    <a:pt x="194" y="480"/>
                  </a:lnTo>
                  <a:lnTo>
                    <a:pt x="194" y="480"/>
                  </a:lnTo>
                  <a:lnTo>
                    <a:pt x="172" y="476"/>
                  </a:lnTo>
                  <a:lnTo>
                    <a:pt x="172" y="476"/>
                  </a:lnTo>
                  <a:lnTo>
                    <a:pt x="154" y="468"/>
                  </a:lnTo>
                  <a:lnTo>
                    <a:pt x="154" y="468"/>
                  </a:lnTo>
                  <a:lnTo>
                    <a:pt x="138" y="456"/>
                  </a:lnTo>
                  <a:lnTo>
                    <a:pt x="138" y="456"/>
                  </a:lnTo>
                  <a:lnTo>
                    <a:pt x="122" y="442"/>
                  </a:lnTo>
                  <a:lnTo>
                    <a:pt x="122" y="442"/>
                  </a:lnTo>
                  <a:lnTo>
                    <a:pt x="112" y="422"/>
                  </a:lnTo>
                  <a:lnTo>
                    <a:pt x="112" y="422"/>
                  </a:lnTo>
                  <a:lnTo>
                    <a:pt x="102" y="400"/>
                  </a:lnTo>
                  <a:lnTo>
                    <a:pt x="102" y="400"/>
                  </a:lnTo>
                  <a:lnTo>
                    <a:pt x="98" y="378"/>
                  </a:lnTo>
                  <a:lnTo>
                    <a:pt x="98" y="378"/>
                  </a:lnTo>
                  <a:lnTo>
                    <a:pt x="96" y="352"/>
                  </a:lnTo>
                  <a:lnTo>
                    <a:pt x="96" y="352"/>
                  </a:lnTo>
                  <a:lnTo>
                    <a:pt x="98" y="324"/>
                  </a:lnTo>
                  <a:lnTo>
                    <a:pt x="98" y="324"/>
                  </a:lnTo>
                  <a:lnTo>
                    <a:pt x="102" y="300"/>
                  </a:lnTo>
                  <a:lnTo>
                    <a:pt x="102" y="300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22" y="258"/>
                  </a:lnTo>
                  <a:lnTo>
                    <a:pt x="122" y="258"/>
                  </a:lnTo>
                  <a:lnTo>
                    <a:pt x="138" y="240"/>
                  </a:lnTo>
                  <a:lnTo>
                    <a:pt x="138" y="240"/>
                  </a:lnTo>
                  <a:lnTo>
                    <a:pt x="146" y="234"/>
                  </a:lnTo>
                  <a:lnTo>
                    <a:pt x="154" y="228"/>
                  </a:lnTo>
                  <a:lnTo>
                    <a:pt x="154" y="228"/>
                  </a:lnTo>
                  <a:lnTo>
                    <a:pt x="164" y="224"/>
                  </a:lnTo>
                  <a:lnTo>
                    <a:pt x="174" y="220"/>
                  </a:lnTo>
                  <a:lnTo>
                    <a:pt x="174" y="220"/>
                  </a:lnTo>
                  <a:lnTo>
                    <a:pt x="186" y="218"/>
                  </a:lnTo>
                  <a:lnTo>
                    <a:pt x="198" y="216"/>
                  </a:lnTo>
                  <a:lnTo>
                    <a:pt x="198" y="216"/>
                  </a:lnTo>
                  <a:lnTo>
                    <a:pt x="220" y="216"/>
                  </a:lnTo>
                  <a:lnTo>
                    <a:pt x="220" y="216"/>
                  </a:lnTo>
                  <a:lnTo>
                    <a:pt x="230" y="220"/>
                  </a:lnTo>
                  <a:lnTo>
                    <a:pt x="240" y="222"/>
                  </a:lnTo>
                  <a:lnTo>
                    <a:pt x="240" y="222"/>
                  </a:lnTo>
                  <a:lnTo>
                    <a:pt x="248" y="228"/>
                  </a:lnTo>
                  <a:lnTo>
                    <a:pt x="258" y="232"/>
                  </a:lnTo>
                  <a:lnTo>
                    <a:pt x="258" y="232"/>
                  </a:lnTo>
                  <a:lnTo>
                    <a:pt x="266" y="240"/>
                  </a:lnTo>
                  <a:lnTo>
                    <a:pt x="274" y="248"/>
                  </a:lnTo>
                  <a:lnTo>
                    <a:pt x="274" y="248"/>
                  </a:lnTo>
                  <a:lnTo>
                    <a:pt x="280" y="258"/>
                  </a:lnTo>
                  <a:lnTo>
                    <a:pt x="286" y="268"/>
                  </a:lnTo>
                  <a:lnTo>
                    <a:pt x="286" y="268"/>
                  </a:lnTo>
                  <a:lnTo>
                    <a:pt x="296" y="290"/>
                  </a:lnTo>
                  <a:lnTo>
                    <a:pt x="296" y="290"/>
                  </a:lnTo>
                  <a:lnTo>
                    <a:pt x="302" y="316"/>
                  </a:lnTo>
                  <a:lnTo>
                    <a:pt x="302" y="316"/>
                  </a:lnTo>
                  <a:lnTo>
                    <a:pt x="304" y="346"/>
                  </a:lnTo>
                  <a:lnTo>
                    <a:pt x="304" y="346"/>
                  </a:lnTo>
                  <a:lnTo>
                    <a:pt x="302" y="376"/>
                  </a:lnTo>
                  <a:lnTo>
                    <a:pt x="302" y="376"/>
                  </a:lnTo>
                  <a:close/>
                  <a:moveTo>
                    <a:pt x="678" y="520"/>
                  </a:moveTo>
                  <a:lnTo>
                    <a:pt x="416" y="520"/>
                  </a:lnTo>
                  <a:lnTo>
                    <a:pt x="416" y="314"/>
                  </a:lnTo>
                  <a:lnTo>
                    <a:pt x="494" y="386"/>
                  </a:lnTo>
                  <a:lnTo>
                    <a:pt x="494" y="386"/>
                  </a:lnTo>
                  <a:lnTo>
                    <a:pt x="500" y="390"/>
                  </a:lnTo>
                  <a:lnTo>
                    <a:pt x="506" y="392"/>
                  </a:lnTo>
                  <a:lnTo>
                    <a:pt x="512" y="390"/>
                  </a:lnTo>
                  <a:lnTo>
                    <a:pt x="518" y="386"/>
                  </a:lnTo>
                  <a:lnTo>
                    <a:pt x="678" y="238"/>
                  </a:lnTo>
                  <a:lnTo>
                    <a:pt x="678" y="520"/>
                  </a:lnTo>
                  <a:close/>
                  <a:moveTo>
                    <a:pt x="678" y="206"/>
                  </a:moveTo>
                  <a:lnTo>
                    <a:pt x="508" y="366"/>
                  </a:lnTo>
                  <a:lnTo>
                    <a:pt x="508" y="366"/>
                  </a:lnTo>
                  <a:lnTo>
                    <a:pt x="506" y="368"/>
                  </a:lnTo>
                  <a:lnTo>
                    <a:pt x="504" y="366"/>
                  </a:lnTo>
                  <a:lnTo>
                    <a:pt x="416" y="284"/>
                  </a:lnTo>
                  <a:lnTo>
                    <a:pt x="416" y="192"/>
                  </a:lnTo>
                  <a:lnTo>
                    <a:pt x="678" y="192"/>
                  </a:lnTo>
                  <a:lnTo>
                    <a:pt x="678" y="206"/>
                  </a:lnTo>
                  <a:close/>
                </a:path>
              </a:pathLst>
            </a:custGeom>
            <a:solidFill>
              <a:srgbClr val="2172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0"/>
            <p:cNvSpPr>
              <a:spLocks noEditPoints="1"/>
            </p:cNvSpPr>
            <p:nvPr/>
          </p:nvSpPr>
          <p:spPr bwMode="auto">
            <a:xfrm>
              <a:off x="5691186" y="3213100"/>
              <a:ext cx="330200" cy="419100"/>
            </a:xfrm>
            <a:custGeom>
              <a:avLst/>
              <a:gdLst>
                <a:gd name="T0" fmla="*/ 190 w 208"/>
                <a:gd name="T1" fmla="*/ 52 h 264"/>
                <a:gd name="T2" fmla="*/ 178 w 208"/>
                <a:gd name="T3" fmla="*/ 32 h 264"/>
                <a:gd name="T4" fmla="*/ 162 w 208"/>
                <a:gd name="T5" fmla="*/ 16 h 264"/>
                <a:gd name="T6" fmla="*/ 144 w 208"/>
                <a:gd name="T7" fmla="*/ 6 h 264"/>
                <a:gd name="T8" fmla="*/ 124 w 208"/>
                <a:gd name="T9" fmla="*/ 0 h 264"/>
                <a:gd name="T10" fmla="*/ 102 w 208"/>
                <a:gd name="T11" fmla="*/ 0 h 264"/>
                <a:gd name="T12" fmla="*/ 78 w 208"/>
                <a:gd name="T13" fmla="*/ 4 h 264"/>
                <a:gd name="T14" fmla="*/ 58 w 208"/>
                <a:gd name="T15" fmla="*/ 12 h 264"/>
                <a:gd name="T16" fmla="*/ 42 w 208"/>
                <a:gd name="T17" fmla="*/ 24 h 264"/>
                <a:gd name="T18" fmla="*/ 14 w 208"/>
                <a:gd name="T19" fmla="*/ 62 h 264"/>
                <a:gd name="T20" fmla="*/ 6 w 208"/>
                <a:gd name="T21" fmla="*/ 84 h 264"/>
                <a:gd name="T22" fmla="*/ 0 w 208"/>
                <a:gd name="T23" fmla="*/ 136 h 264"/>
                <a:gd name="T24" fmla="*/ 2 w 208"/>
                <a:gd name="T25" fmla="*/ 162 h 264"/>
                <a:gd name="T26" fmla="*/ 16 w 208"/>
                <a:gd name="T27" fmla="*/ 206 h 264"/>
                <a:gd name="T28" fmla="*/ 26 w 208"/>
                <a:gd name="T29" fmla="*/ 226 h 264"/>
                <a:gd name="T30" fmla="*/ 58 w 208"/>
                <a:gd name="T31" fmla="*/ 252 h 264"/>
                <a:gd name="T32" fmla="*/ 76 w 208"/>
                <a:gd name="T33" fmla="*/ 260 h 264"/>
                <a:gd name="T34" fmla="*/ 110 w 208"/>
                <a:gd name="T35" fmla="*/ 264 h 264"/>
                <a:gd name="T36" fmla="*/ 130 w 208"/>
                <a:gd name="T37" fmla="*/ 260 h 264"/>
                <a:gd name="T38" fmla="*/ 150 w 208"/>
                <a:gd name="T39" fmla="*/ 252 h 264"/>
                <a:gd name="T40" fmla="*/ 168 w 208"/>
                <a:gd name="T41" fmla="*/ 238 h 264"/>
                <a:gd name="T42" fmla="*/ 184 w 208"/>
                <a:gd name="T43" fmla="*/ 220 h 264"/>
                <a:gd name="T44" fmla="*/ 196 w 208"/>
                <a:gd name="T45" fmla="*/ 200 h 264"/>
                <a:gd name="T46" fmla="*/ 206 w 208"/>
                <a:gd name="T47" fmla="*/ 160 h 264"/>
                <a:gd name="T48" fmla="*/ 208 w 208"/>
                <a:gd name="T49" fmla="*/ 130 h 264"/>
                <a:gd name="T50" fmla="*/ 200 w 208"/>
                <a:gd name="T51" fmla="*/ 74 h 264"/>
                <a:gd name="T52" fmla="*/ 152 w 208"/>
                <a:gd name="T53" fmla="*/ 152 h 264"/>
                <a:gd name="T54" fmla="*/ 144 w 208"/>
                <a:gd name="T55" fmla="*/ 184 h 264"/>
                <a:gd name="T56" fmla="*/ 138 w 208"/>
                <a:gd name="T57" fmla="*/ 196 h 264"/>
                <a:gd name="T58" fmla="*/ 120 w 208"/>
                <a:gd name="T59" fmla="*/ 210 h 264"/>
                <a:gd name="T60" fmla="*/ 110 w 208"/>
                <a:gd name="T61" fmla="*/ 214 h 264"/>
                <a:gd name="T62" fmla="*/ 88 w 208"/>
                <a:gd name="T63" fmla="*/ 212 h 264"/>
                <a:gd name="T64" fmla="*/ 78 w 208"/>
                <a:gd name="T65" fmla="*/ 208 h 264"/>
                <a:gd name="T66" fmla="*/ 62 w 208"/>
                <a:gd name="T67" fmla="*/ 192 h 264"/>
                <a:gd name="T68" fmla="*/ 56 w 208"/>
                <a:gd name="T69" fmla="*/ 180 h 264"/>
                <a:gd name="T70" fmla="*/ 48 w 208"/>
                <a:gd name="T71" fmla="*/ 150 h 264"/>
                <a:gd name="T72" fmla="*/ 46 w 208"/>
                <a:gd name="T73" fmla="*/ 132 h 264"/>
                <a:gd name="T74" fmla="*/ 50 w 208"/>
                <a:gd name="T75" fmla="*/ 100 h 264"/>
                <a:gd name="T76" fmla="*/ 54 w 208"/>
                <a:gd name="T77" fmla="*/ 86 h 264"/>
                <a:gd name="T78" fmla="*/ 68 w 208"/>
                <a:gd name="T79" fmla="*/ 64 h 264"/>
                <a:gd name="T80" fmla="*/ 78 w 208"/>
                <a:gd name="T81" fmla="*/ 56 h 264"/>
                <a:gd name="T82" fmla="*/ 100 w 208"/>
                <a:gd name="T83" fmla="*/ 50 h 264"/>
                <a:gd name="T84" fmla="*/ 112 w 208"/>
                <a:gd name="T85" fmla="*/ 50 h 264"/>
                <a:gd name="T86" fmla="*/ 130 w 208"/>
                <a:gd name="T87" fmla="*/ 60 h 264"/>
                <a:gd name="T88" fmla="*/ 138 w 208"/>
                <a:gd name="T89" fmla="*/ 70 h 264"/>
                <a:gd name="T90" fmla="*/ 150 w 208"/>
                <a:gd name="T91" fmla="*/ 96 h 264"/>
                <a:gd name="T92" fmla="*/ 152 w 208"/>
                <a:gd name="T93" fmla="*/ 114 h 264"/>
                <a:gd name="T94" fmla="*/ 152 w 208"/>
                <a:gd name="T95" fmla="*/ 152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64">
                  <a:moveTo>
                    <a:pt x="200" y="74"/>
                  </a:moveTo>
                  <a:lnTo>
                    <a:pt x="200" y="74"/>
                  </a:lnTo>
                  <a:lnTo>
                    <a:pt x="190" y="52"/>
                  </a:lnTo>
                  <a:lnTo>
                    <a:pt x="190" y="52"/>
                  </a:lnTo>
                  <a:lnTo>
                    <a:pt x="184" y="42"/>
                  </a:lnTo>
                  <a:lnTo>
                    <a:pt x="178" y="32"/>
                  </a:lnTo>
                  <a:lnTo>
                    <a:pt x="178" y="32"/>
                  </a:lnTo>
                  <a:lnTo>
                    <a:pt x="170" y="24"/>
                  </a:lnTo>
                  <a:lnTo>
                    <a:pt x="162" y="16"/>
                  </a:lnTo>
                  <a:lnTo>
                    <a:pt x="162" y="16"/>
                  </a:lnTo>
                  <a:lnTo>
                    <a:pt x="152" y="12"/>
                  </a:lnTo>
                  <a:lnTo>
                    <a:pt x="144" y="6"/>
                  </a:lnTo>
                  <a:lnTo>
                    <a:pt x="144" y="6"/>
                  </a:lnTo>
                  <a:lnTo>
                    <a:pt x="134" y="4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02" y="0"/>
                  </a:lnTo>
                  <a:lnTo>
                    <a:pt x="102" y="0"/>
                  </a:lnTo>
                  <a:lnTo>
                    <a:pt x="90" y="2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68" y="8"/>
                  </a:lnTo>
                  <a:lnTo>
                    <a:pt x="58" y="12"/>
                  </a:lnTo>
                  <a:lnTo>
                    <a:pt x="58" y="12"/>
                  </a:lnTo>
                  <a:lnTo>
                    <a:pt x="50" y="18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6" y="84"/>
                  </a:lnTo>
                  <a:lnTo>
                    <a:pt x="6" y="84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0" y="136"/>
                  </a:lnTo>
                  <a:lnTo>
                    <a:pt x="0" y="136"/>
                  </a:lnTo>
                  <a:lnTo>
                    <a:pt x="2" y="162"/>
                  </a:lnTo>
                  <a:lnTo>
                    <a:pt x="2" y="162"/>
                  </a:lnTo>
                  <a:lnTo>
                    <a:pt x="6" y="184"/>
                  </a:lnTo>
                  <a:lnTo>
                    <a:pt x="6" y="184"/>
                  </a:lnTo>
                  <a:lnTo>
                    <a:pt x="16" y="206"/>
                  </a:lnTo>
                  <a:lnTo>
                    <a:pt x="16" y="206"/>
                  </a:lnTo>
                  <a:lnTo>
                    <a:pt x="26" y="226"/>
                  </a:lnTo>
                  <a:lnTo>
                    <a:pt x="26" y="226"/>
                  </a:lnTo>
                  <a:lnTo>
                    <a:pt x="42" y="240"/>
                  </a:lnTo>
                  <a:lnTo>
                    <a:pt x="42" y="240"/>
                  </a:lnTo>
                  <a:lnTo>
                    <a:pt x="58" y="252"/>
                  </a:lnTo>
                  <a:lnTo>
                    <a:pt x="58" y="252"/>
                  </a:lnTo>
                  <a:lnTo>
                    <a:pt x="76" y="260"/>
                  </a:lnTo>
                  <a:lnTo>
                    <a:pt x="76" y="260"/>
                  </a:lnTo>
                  <a:lnTo>
                    <a:pt x="98" y="264"/>
                  </a:lnTo>
                  <a:lnTo>
                    <a:pt x="98" y="264"/>
                  </a:lnTo>
                  <a:lnTo>
                    <a:pt x="110" y="264"/>
                  </a:lnTo>
                  <a:lnTo>
                    <a:pt x="120" y="262"/>
                  </a:lnTo>
                  <a:lnTo>
                    <a:pt x="120" y="262"/>
                  </a:lnTo>
                  <a:lnTo>
                    <a:pt x="130" y="260"/>
                  </a:lnTo>
                  <a:lnTo>
                    <a:pt x="140" y="256"/>
                  </a:lnTo>
                  <a:lnTo>
                    <a:pt x="140" y="256"/>
                  </a:lnTo>
                  <a:lnTo>
                    <a:pt x="150" y="252"/>
                  </a:lnTo>
                  <a:lnTo>
                    <a:pt x="160" y="246"/>
                  </a:lnTo>
                  <a:lnTo>
                    <a:pt x="160" y="246"/>
                  </a:lnTo>
                  <a:lnTo>
                    <a:pt x="168" y="238"/>
                  </a:lnTo>
                  <a:lnTo>
                    <a:pt x="176" y="230"/>
                  </a:lnTo>
                  <a:lnTo>
                    <a:pt x="176" y="230"/>
                  </a:lnTo>
                  <a:lnTo>
                    <a:pt x="184" y="220"/>
                  </a:lnTo>
                  <a:lnTo>
                    <a:pt x="190" y="210"/>
                  </a:lnTo>
                  <a:lnTo>
                    <a:pt x="190" y="210"/>
                  </a:lnTo>
                  <a:lnTo>
                    <a:pt x="196" y="200"/>
                  </a:lnTo>
                  <a:lnTo>
                    <a:pt x="200" y="186"/>
                  </a:lnTo>
                  <a:lnTo>
                    <a:pt x="200" y="186"/>
                  </a:lnTo>
                  <a:lnTo>
                    <a:pt x="206" y="160"/>
                  </a:lnTo>
                  <a:lnTo>
                    <a:pt x="206" y="16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6" y="100"/>
                  </a:lnTo>
                  <a:lnTo>
                    <a:pt x="206" y="100"/>
                  </a:lnTo>
                  <a:lnTo>
                    <a:pt x="200" y="74"/>
                  </a:lnTo>
                  <a:lnTo>
                    <a:pt x="200" y="74"/>
                  </a:lnTo>
                  <a:close/>
                  <a:moveTo>
                    <a:pt x="152" y="152"/>
                  </a:moveTo>
                  <a:lnTo>
                    <a:pt x="152" y="152"/>
                  </a:lnTo>
                  <a:lnTo>
                    <a:pt x="150" y="168"/>
                  </a:lnTo>
                  <a:lnTo>
                    <a:pt x="150" y="168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38" y="196"/>
                  </a:lnTo>
                  <a:lnTo>
                    <a:pt x="138" y="196"/>
                  </a:lnTo>
                  <a:lnTo>
                    <a:pt x="130" y="204"/>
                  </a:lnTo>
                  <a:lnTo>
                    <a:pt x="130" y="204"/>
                  </a:lnTo>
                  <a:lnTo>
                    <a:pt x="120" y="210"/>
                  </a:lnTo>
                  <a:lnTo>
                    <a:pt x="120" y="210"/>
                  </a:lnTo>
                  <a:lnTo>
                    <a:pt x="110" y="214"/>
                  </a:lnTo>
                  <a:lnTo>
                    <a:pt x="110" y="214"/>
                  </a:lnTo>
                  <a:lnTo>
                    <a:pt x="98" y="214"/>
                  </a:lnTo>
                  <a:lnTo>
                    <a:pt x="98" y="214"/>
                  </a:lnTo>
                  <a:lnTo>
                    <a:pt x="88" y="212"/>
                  </a:lnTo>
                  <a:lnTo>
                    <a:pt x="88" y="212"/>
                  </a:lnTo>
                  <a:lnTo>
                    <a:pt x="78" y="208"/>
                  </a:lnTo>
                  <a:lnTo>
                    <a:pt x="78" y="208"/>
                  </a:lnTo>
                  <a:lnTo>
                    <a:pt x="70" y="202"/>
                  </a:lnTo>
                  <a:lnTo>
                    <a:pt x="70" y="202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56" y="180"/>
                  </a:lnTo>
                  <a:lnTo>
                    <a:pt x="56" y="180"/>
                  </a:lnTo>
                  <a:lnTo>
                    <a:pt x="50" y="166"/>
                  </a:lnTo>
                  <a:lnTo>
                    <a:pt x="50" y="166"/>
                  </a:lnTo>
                  <a:lnTo>
                    <a:pt x="48" y="150"/>
                  </a:lnTo>
                  <a:lnTo>
                    <a:pt x="48" y="150"/>
                  </a:lnTo>
                  <a:lnTo>
                    <a:pt x="46" y="132"/>
                  </a:lnTo>
                  <a:lnTo>
                    <a:pt x="46" y="132"/>
                  </a:lnTo>
                  <a:lnTo>
                    <a:pt x="48" y="116"/>
                  </a:lnTo>
                  <a:lnTo>
                    <a:pt x="48" y="116"/>
                  </a:lnTo>
                  <a:lnTo>
                    <a:pt x="50" y="100"/>
                  </a:lnTo>
                  <a:lnTo>
                    <a:pt x="50" y="100"/>
                  </a:lnTo>
                  <a:lnTo>
                    <a:pt x="54" y="86"/>
                  </a:lnTo>
                  <a:lnTo>
                    <a:pt x="54" y="86"/>
                  </a:lnTo>
                  <a:lnTo>
                    <a:pt x="60" y="74"/>
                  </a:lnTo>
                  <a:lnTo>
                    <a:pt x="60" y="74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12" y="50"/>
                  </a:lnTo>
                  <a:lnTo>
                    <a:pt x="112" y="50"/>
                  </a:lnTo>
                  <a:lnTo>
                    <a:pt x="122" y="54"/>
                  </a:lnTo>
                  <a:lnTo>
                    <a:pt x="122" y="54"/>
                  </a:lnTo>
                  <a:lnTo>
                    <a:pt x="130" y="60"/>
                  </a:lnTo>
                  <a:lnTo>
                    <a:pt x="130" y="60"/>
                  </a:lnTo>
                  <a:lnTo>
                    <a:pt x="138" y="70"/>
                  </a:lnTo>
                  <a:lnTo>
                    <a:pt x="138" y="70"/>
                  </a:lnTo>
                  <a:lnTo>
                    <a:pt x="146" y="82"/>
                  </a:lnTo>
                  <a:lnTo>
                    <a:pt x="146" y="82"/>
                  </a:lnTo>
                  <a:lnTo>
                    <a:pt x="150" y="96"/>
                  </a:lnTo>
                  <a:lnTo>
                    <a:pt x="150" y="96"/>
                  </a:lnTo>
                  <a:lnTo>
                    <a:pt x="152" y="114"/>
                  </a:lnTo>
                  <a:lnTo>
                    <a:pt x="152" y="114"/>
                  </a:lnTo>
                  <a:lnTo>
                    <a:pt x="154" y="134"/>
                  </a:lnTo>
                  <a:lnTo>
                    <a:pt x="154" y="134"/>
                  </a:lnTo>
                  <a:lnTo>
                    <a:pt x="152" y="152"/>
                  </a:lnTo>
                  <a:lnTo>
                    <a:pt x="152" y="1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279772" y="2870200"/>
            <a:ext cx="1114425" cy="1117600"/>
            <a:chOff x="7279772" y="2870200"/>
            <a:chExt cx="1114425" cy="1117600"/>
          </a:xfrm>
        </p:grpSpPr>
        <p:sp>
          <p:nvSpPr>
            <p:cNvPr id="77" name="Freeform 71"/>
            <p:cNvSpPr>
              <a:spLocks/>
            </p:cNvSpPr>
            <p:nvPr/>
          </p:nvSpPr>
          <p:spPr bwMode="auto">
            <a:xfrm>
              <a:off x="8305297" y="3556000"/>
              <a:ext cx="50800" cy="203200"/>
            </a:xfrm>
            <a:custGeom>
              <a:avLst/>
              <a:gdLst>
                <a:gd name="T0" fmla="*/ 0 w 32"/>
                <a:gd name="T1" fmla="*/ 128 h 128"/>
                <a:gd name="T2" fmla="*/ 26 w 32"/>
                <a:gd name="T3" fmla="*/ 128 h 128"/>
                <a:gd name="T4" fmla="*/ 26 w 32"/>
                <a:gd name="T5" fmla="*/ 128 h 128"/>
                <a:gd name="T6" fmla="*/ 28 w 32"/>
                <a:gd name="T7" fmla="*/ 128 h 128"/>
                <a:gd name="T8" fmla="*/ 30 w 32"/>
                <a:gd name="T9" fmla="*/ 126 h 128"/>
                <a:gd name="T10" fmla="*/ 32 w 32"/>
                <a:gd name="T11" fmla="*/ 120 h 128"/>
                <a:gd name="T12" fmla="*/ 32 w 32"/>
                <a:gd name="T13" fmla="*/ 8 h 128"/>
                <a:gd name="T14" fmla="*/ 32 w 32"/>
                <a:gd name="T15" fmla="*/ 8 h 128"/>
                <a:gd name="T16" fmla="*/ 30 w 32"/>
                <a:gd name="T17" fmla="*/ 2 h 128"/>
                <a:gd name="T18" fmla="*/ 28 w 32"/>
                <a:gd name="T19" fmla="*/ 0 h 128"/>
                <a:gd name="T20" fmla="*/ 26 w 32"/>
                <a:gd name="T21" fmla="*/ 0 h 128"/>
                <a:gd name="T22" fmla="*/ 0 w 32"/>
                <a:gd name="T23" fmla="*/ 0 h 128"/>
                <a:gd name="T24" fmla="*/ 0 w 32"/>
                <a:gd name="T2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128">
                  <a:moveTo>
                    <a:pt x="0" y="128"/>
                  </a:moveTo>
                  <a:lnTo>
                    <a:pt x="26" y="128"/>
                  </a:lnTo>
                  <a:lnTo>
                    <a:pt x="26" y="128"/>
                  </a:lnTo>
                  <a:lnTo>
                    <a:pt x="28" y="128"/>
                  </a:lnTo>
                  <a:lnTo>
                    <a:pt x="30" y="126"/>
                  </a:lnTo>
                  <a:lnTo>
                    <a:pt x="32" y="120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0" y="2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1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72"/>
            <p:cNvSpPr>
              <a:spLocks/>
            </p:cNvSpPr>
            <p:nvPr/>
          </p:nvSpPr>
          <p:spPr bwMode="auto">
            <a:xfrm>
              <a:off x="8305297" y="3314700"/>
              <a:ext cx="50800" cy="203200"/>
            </a:xfrm>
            <a:custGeom>
              <a:avLst/>
              <a:gdLst>
                <a:gd name="T0" fmla="*/ 32 w 32"/>
                <a:gd name="T1" fmla="*/ 120 h 128"/>
                <a:gd name="T2" fmla="*/ 32 w 32"/>
                <a:gd name="T3" fmla="*/ 8 h 128"/>
                <a:gd name="T4" fmla="*/ 32 w 32"/>
                <a:gd name="T5" fmla="*/ 8 h 128"/>
                <a:gd name="T6" fmla="*/ 32 w 32"/>
                <a:gd name="T7" fmla="*/ 4 h 128"/>
                <a:gd name="T8" fmla="*/ 30 w 32"/>
                <a:gd name="T9" fmla="*/ 2 h 128"/>
                <a:gd name="T10" fmla="*/ 28 w 32"/>
                <a:gd name="T11" fmla="*/ 0 h 128"/>
                <a:gd name="T12" fmla="*/ 24 w 32"/>
                <a:gd name="T13" fmla="*/ 0 h 128"/>
                <a:gd name="T14" fmla="*/ 0 w 32"/>
                <a:gd name="T15" fmla="*/ 0 h 128"/>
                <a:gd name="T16" fmla="*/ 0 w 32"/>
                <a:gd name="T17" fmla="*/ 128 h 128"/>
                <a:gd name="T18" fmla="*/ 26 w 32"/>
                <a:gd name="T19" fmla="*/ 128 h 128"/>
                <a:gd name="T20" fmla="*/ 26 w 32"/>
                <a:gd name="T21" fmla="*/ 128 h 128"/>
                <a:gd name="T22" fmla="*/ 28 w 32"/>
                <a:gd name="T23" fmla="*/ 128 h 128"/>
                <a:gd name="T24" fmla="*/ 30 w 32"/>
                <a:gd name="T25" fmla="*/ 126 h 128"/>
                <a:gd name="T26" fmla="*/ 32 w 32"/>
                <a:gd name="T27" fmla="*/ 120 h 128"/>
                <a:gd name="T28" fmla="*/ 32 w 32"/>
                <a:gd name="T29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128">
                  <a:moveTo>
                    <a:pt x="32" y="120"/>
                  </a:moveTo>
                  <a:lnTo>
                    <a:pt x="32" y="8"/>
                  </a:lnTo>
                  <a:lnTo>
                    <a:pt x="32" y="8"/>
                  </a:lnTo>
                  <a:lnTo>
                    <a:pt x="32" y="4"/>
                  </a:lnTo>
                  <a:lnTo>
                    <a:pt x="30" y="2"/>
                  </a:lnTo>
                  <a:lnTo>
                    <a:pt x="28" y="0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8" y="128"/>
                  </a:lnTo>
                  <a:lnTo>
                    <a:pt x="30" y="126"/>
                  </a:lnTo>
                  <a:lnTo>
                    <a:pt x="32" y="120"/>
                  </a:lnTo>
                  <a:lnTo>
                    <a:pt x="32" y="1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73"/>
            <p:cNvSpPr>
              <a:spLocks/>
            </p:cNvSpPr>
            <p:nvPr/>
          </p:nvSpPr>
          <p:spPr bwMode="auto">
            <a:xfrm>
              <a:off x="7940172" y="3022600"/>
              <a:ext cx="415925" cy="812800"/>
            </a:xfrm>
            <a:custGeom>
              <a:avLst/>
              <a:gdLst>
                <a:gd name="T0" fmla="*/ 256 w 262"/>
                <a:gd name="T1" fmla="*/ 32 h 512"/>
                <a:gd name="T2" fmla="*/ 206 w 262"/>
                <a:gd name="T3" fmla="*/ 32 h 512"/>
                <a:gd name="T4" fmla="*/ 206 w 262"/>
                <a:gd name="T5" fmla="*/ 0 h 512"/>
                <a:gd name="T6" fmla="*/ 0 w 262"/>
                <a:gd name="T7" fmla="*/ 0 h 512"/>
                <a:gd name="T8" fmla="*/ 0 w 262"/>
                <a:gd name="T9" fmla="*/ 56 h 512"/>
                <a:gd name="T10" fmla="*/ 150 w 262"/>
                <a:gd name="T11" fmla="*/ 56 h 512"/>
                <a:gd name="T12" fmla="*/ 150 w 262"/>
                <a:gd name="T13" fmla="*/ 88 h 512"/>
                <a:gd name="T14" fmla="*/ 0 w 262"/>
                <a:gd name="T15" fmla="*/ 88 h 512"/>
                <a:gd name="T16" fmla="*/ 0 w 262"/>
                <a:gd name="T17" fmla="*/ 128 h 512"/>
                <a:gd name="T18" fmla="*/ 150 w 262"/>
                <a:gd name="T19" fmla="*/ 128 h 512"/>
                <a:gd name="T20" fmla="*/ 150 w 262"/>
                <a:gd name="T21" fmla="*/ 160 h 512"/>
                <a:gd name="T22" fmla="*/ 0 w 262"/>
                <a:gd name="T23" fmla="*/ 160 h 512"/>
                <a:gd name="T24" fmla="*/ 0 w 262"/>
                <a:gd name="T25" fmla="*/ 200 h 512"/>
                <a:gd name="T26" fmla="*/ 150 w 262"/>
                <a:gd name="T27" fmla="*/ 200 h 512"/>
                <a:gd name="T28" fmla="*/ 150 w 262"/>
                <a:gd name="T29" fmla="*/ 232 h 512"/>
                <a:gd name="T30" fmla="*/ 0 w 262"/>
                <a:gd name="T31" fmla="*/ 232 h 512"/>
                <a:gd name="T32" fmla="*/ 0 w 262"/>
                <a:gd name="T33" fmla="*/ 272 h 512"/>
                <a:gd name="T34" fmla="*/ 150 w 262"/>
                <a:gd name="T35" fmla="*/ 272 h 512"/>
                <a:gd name="T36" fmla="*/ 150 w 262"/>
                <a:gd name="T37" fmla="*/ 304 h 512"/>
                <a:gd name="T38" fmla="*/ 0 w 262"/>
                <a:gd name="T39" fmla="*/ 304 h 512"/>
                <a:gd name="T40" fmla="*/ 0 w 262"/>
                <a:gd name="T41" fmla="*/ 344 h 512"/>
                <a:gd name="T42" fmla="*/ 150 w 262"/>
                <a:gd name="T43" fmla="*/ 344 h 512"/>
                <a:gd name="T44" fmla="*/ 150 w 262"/>
                <a:gd name="T45" fmla="*/ 376 h 512"/>
                <a:gd name="T46" fmla="*/ 0 w 262"/>
                <a:gd name="T47" fmla="*/ 376 h 512"/>
                <a:gd name="T48" fmla="*/ 0 w 262"/>
                <a:gd name="T49" fmla="*/ 416 h 512"/>
                <a:gd name="T50" fmla="*/ 150 w 262"/>
                <a:gd name="T51" fmla="*/ 416 h 512"/>
                <a:gd name="T52" fmla="*/ 150 w 262"/>
                <a:gd name="T53" fmla="*/ 448 h 512"/>
                <a:gd name="T54" fmla="*/ 0 w 262"/>
                <a:gd name="T55" fmla="*/ 448 h 512"/>
                <a:gd name="T56" fmla="*/ 0 w 262"/>
                <a:gd name="T57" fmla="*/ 512 h 512"/>
                <a:gd name="T58" fmla="*/ 206 w 262"/>
                <a:gd name="T59" fmla="*/ 512 h 512"/>
                <a:gd name="T60" fmla="*/ 206 w 262"/>
                <a:gd name="T61" fmla="*/ 464 h 512"/>
                <a:gd name="T62" fmla="*/ 206 w 262"/>
                <a:gd name="T63" fmla="*/ 336 h 512"/>
                <a:gd name="T64" fmla="*/ 206 w 262"/>
                <a:gd name="T65" fmla="*/ 312 h 512"/>
                <a:gd name="T66" fmla="*/ 206 w 262"/>
                <a:gd name="T67" fmla="*/ 184 h 512"/>
                <a:gd name="T68" fmla="*/ 206 w 262"/>
                <a:gd name="T69" fmla="*/ 160 h 512"/>
                <a:gd name="T70" fmla="*/ 208 w 262"/>
                <a:gd name="T71" fmla="*/ 160 h 512"/>
                <a:gd name="T72" fmla="*/ 256 w 262"/>
                <a:gd name="T73" fmla="*/ 160 h 512"/>
                <a:gd name="T74" fmla="*/ 256 w 262"/>
                <a:gd name="T75" fmla="*/ 160 h 512"/>
                <a:gd name="T76" fmla="*/ 256 w 262"/>
                <a:gd name="T77" fmla="*/ 160 h 512"/>
                <a:gd name="T78" fmla="*/ 258 w 262"/>
                <a:gd name="T79" fmla="*/ 160 h 512"/>
                <a:gd name="T80" fmla="*/ 260 w 262"/>
                <a:gd name="T81" fmla="*/ 158 h 512"/>
                <a:gd name="T82" fmla="*/ 262 w 262"/>
                <a:gd name="T83" fmla="*/ 152 h 512"/>
                <a:gd name="T84" fmla="*/ 262 w 262"/>
                <a:gd name="T85" fmla="*/ 40 h 512"/>
                <a:gd name="T86" fmla="*/ 262 w 262"/>
                <a:gd name="T87" fmla="*/ 40 h 512"/>
                <a:gd name="T88" fmla="*/ 260 w 262"/>
                <a:gd name="T89" fmla="*/ 34 h 512"/>
                <a:gd name="T90" fmla="*/ 258 w 262"/>
                <a:gd name="T91" fmla="*/ 32 h 512"/>
                <a:gd name="T92" fmla="*/ 256 w 262"/>
                <a:gd name="T93" fmla="*/ 32 h 512"/>
                <a:gd name="T94" fmla="*/ 256 w 262"/>
                <a:gd name="T95" fmla="*/ 32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2" h="512">
                  <a:moveTo>
                    <a:pt x="256" y="32"/>
                  </a:moveTo>
                  <a:lnTo>
                    <a:pt x="206" y="32"/>
                  </a:lnTo>
                  <a:lnTo>
                    <a:pt x="206" y="0"/>
                  </a:lnTo>
                  <a:lnTo>
                    <a:pt x="0" y="0"/>
                  </a:lnTo>
                  <a:lnTo>
                    <a:pt x="0" y="56"/>
                  </a:lnTo>
                  <a:lnTo>
                    <a:pt x="150" y="56"/>
                  </a:lnTo>
                  <a:lnTo>
                    <a:pt x="150" y="88"/>
                  </a:lnTo>
                  <a:lnTo>
                    <a:pt x="0" y="88"/>
                  </a:lnTo>
                  <a:lnTo>
                    <a:pt x="0" y="128"/>
                  </a:lnTo>
                  <a:lnTo>
                    <a:pt x="150" y="128"/>
                  </a:lnTo>
                  <a:lnTo>
                    <a:pt x="150" y="160"/>
                  </a:lnTo>
                  <a:lnTo>
                    <a:pt x="0" y="160"/>
                  </a:lnTo>
                  <a:lnTo>
                    <a:pt x="0" y="200"/>
                  </a:lnTo>
                  <a:lnTo>
                    <a:pt x="150" y="200"/>
                  </a:lnTo>
                  <a:lnTo>
                    <a:pt x="150" y="232"/>
                  </a:lnTo>
                  <a:lnTo>
                    <a:pt x="0" y="232"/>
                  </a:lnTo>
                  <a:lnTo>
                    <a:pt x="0" y="272"/>
                  </a:lnTo>
                  <a:lnTo>
                    <a:pt x="150" y="272"/>
                  </a:lnTo>
                  <a:lnTo>
                    <a:pt x="150" y="304"/>
                  </a:lnTo>
                  <a:lnTo>
                    <a:pt x="0" y="304"/>
                  </a:lnTo>
                  <a:lnTo>
                    <a:pt x="0" y="344"/>
                  </a:lnTo>
                  <a:lnTo>
                    <a:pt x="150" y="344"/>
                  </a:lnTo>
                  <a:lnTo>
                    <a:pt x="150" y="376"/>
                  </a:lnTo>
                  <a:lnTo>
                    <a:pt x="0" y="376"/>
                  </a:lnTo>
                  <a:lnTo>
                    <a:pt x="0" y="416"/>
                  </a:lnTo>
                  <a:lnTo>
                    <a:pt x="150" y="416"/>
                  </a:lnTo>
                  <a:lnTo>
                    <a:pt x="150" y="448"/>
                  </a:lnTo>
                  <a:lnTo>
                    <a:pt x="0" y="448"/>
                  </a:lnTo>
                  <a:lnTo>
                    <a:pt x="0" y="512"/>
                  </a:lnTo>
                  <a:lnTo>
                    <a:pt x="206" y="512"/>
                  </a:lnTo>
                  <a:lnTo>
                    <a:pt x="206" y="464"/>
                  </a:lnTo>
                  <a:lnTo>
                    <a:pt x="206" y="336"/>
                  </a:lnTo>
                  <a:lnTo>
                    <a:pt x="206" y="312"/>
                  </a:lnTo>
                  <a:lnTo>
                    <a:pt x="206" y="184"/>
                  </a:lnTo>
                  <a:lnTo>
                    <a:pt x="206" y="160"/>
                  </a:lnTo>
                  <a:lnTo>
                    <a:pt x="208" y="160"/>
                  </a:lnTo>
                  <a:lnTo>
                    <a:pt x="256" y="160"/>
                  </a:lnTo>
                  <a:lnTo>
                    <a:pt x="256" y="160"/>
                  </a:lnTo>
                  <a:lnTo>
                    <a:pt x="256" y="160"/>
                  </a:lnTo>
                  <a:lnTo>
                    <a:pt x="258" y="160"/>
                  </a:lnTo>
                  <a:lnTo>
                    <a:pt x="260" y="158"/>
                  </a:lnTo>
                  <a:lnTo>
                    <a:pt x="262" y="152"/>
                  </a:lnTo>
                  <a:lnTo>
                    <a:pt x="262" y="40"/>
                  </a:lnTo>
                  <a:lnTo>
                    <a:pt x="262" y="40"/>
                  </a:lnTo>
                  <a:lnTo>
                    <a:pt x="260" y="34"/>
                  </a:lnTo>
                  <a:lnTo>
                    <a:pt x="258" y="32"/>
                  </a:lnTo>
                  <a:lnTo>
                    <a:pt x="256" y="32"/>
                  </a:lnTo>
                  <a:lnTo>
                    <a:pt x="256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74"/>
            <p:cNvSpPr>
              <a:spLocks noEditPoints="1"/>
            </p:cNvSpPr>
            <p:nvPr/>
          </p:nvSpPr>
          <p:spPr bwMode="auto">
            <a:xfrm>
              <a:off x="7279772" y="2870200"/>
              <a:ext cx="1114425" cy="1117600"/>
            </a:xfrm>
            <a:custGeom>
              <a:avLst/>
              <a:gdLst>
                <a:gd name="T0" fmla="*/ 646 w 702"/>
                <a:gd name="T1" fmla="*/ 96 h 704"/>
                <a:gd name="T2" fmla="*/ 640 w 702"/>
                <a:gd name="T3" fmla="*/ 80 h 704"/>
                <a:gd name="T4" fmla="*/ 416 w 702"/>
                <a:gd name="T5" fmla="*/ 72 h 704"/>
                <a:gd name="T6" fmla="*/ 0 w 702"/>
                <a:gd name="T7" fmla="*/ 632 h 704"/>
                <a:gd name="T8" fmla="*/ 624 w 702"/>
                <a:gd name="T9" fmla="*/ 632 h 704"/>
                <a:gd name="T10" fmla="*/ 640 w 702"/>
                <a:gd name="T11" fmla="*/ 624 h 704"/>
                <a:gd name="T12" fmla="*/ 646 w 702"/>
                <a:gd name="T13" fmla="*/ 584 h 704"/>
                <a:gd name="T14" fmla="*/ 678 w 702"/>
                <a:gd name="T15" fmla="*/ 584 h 704"/>
                <a:gd name="T16" fmla="*/ 694 w 702"/>
                <a:gd name="T17" fmla="*/ 574 h 704"/>
                <a:gd name="T18" fmla="*/ 702 w 702"/>
                <a:gd name="T19" fmla="*/ 440 h 704"/>
                <a:gd name="T20" fmla="*/ 694 w 702"/>
                <a:gd name="T21" fmla="*/ 420 h 704"/>
                <a:gd name="T22" fmla="*/ 702 w 702"/>
                <a:gd name="T23" fmla="*/ 400 h 704"/>
                <a:gd name="T24" fmla="*/ 700 w 702"/>
                <a:gd name="T25" fmla="*/ 278 h 704"/>
                <a:gd name="T26" fmla="*/ 700 w 702"/>
                <a:gd name="T27" fmla="*/ 258 h 704"/>
                <a:gd name="T28" fmla="*/ 702 w 702"/>
                <a:gd name="T29" fmla="*/ 136 h 704"/>
                <a:gd name="T30" fmla="*/ 690 w 702"/>
                <a:gd name="T31" fmla="*/ 110 h 704"/>
                <a:gd name="T32" fmla="*/ 672 w 702"/>
                <a:gd name="T33" fmla="*/ 104 h 704"/>
                <a:gd name="T34" fmla="*/ 672 w 702"/>
                <a:gd name="T35" fmla="*/ 432 h 704"/>
                <a:gd name="T36" fmla="*/ 678 w 702"/>
                <a:gd name="T37" fmla="*/ 440 h 704"/>
                <a:gd name="T38" fmla="*/ 676 w 702"/>
                <a:gd name="T39" fmla="*/ 558 h 704"/>
                <a:gd name="T40" fmla="*/ 646 w 702"/>
                <a:gd name="T41" fmla="*/ 560 h 704"/>
                <a:gd name="T42" fmla="*/ 646 w 702"/>
                <a:gd name="T43" fmla="*/ 408 h 704"/>
                <a:gd name="T44" fmla="*/ 670 w 702"/>
                <a:gd name="T45" fmla="*/ 280 h 704"/>
                <a:gd name="T46" fmla="*/ 678 w 702"/>
                <a:gd name="T47" fmla="*/ 284 h 704"/>
                <a:gd name="T48" fmla="*/ 678 w 702"/>
                <a:gd name="T49" fmla="*/ 400 h 704"/>
                <a:gd name="T50" fmla="*/ 672 w 702"/>
                <a:gd name="T51" fmla="*/ 408 h 704"/>
                <a:gd name="T52" fmla="*/ 678 w 702"/>
                <a:gd name="T53" fmla="*/ 248 h 704"/>
                <a:gd name="T54" fmla="*/ 672 w 702"/>
                <a:gd name="T55" fmla="*/ 256 h 704"/>
                <a:gd name="T56" fmla="*/ 622 w 702"/>
                <a:gd name="T57" fmla="*/ 256 h 704"/>
                <a:gd name="T58" fmla="*/ 622 w 702"/>
                <a:gd name="T59" fmla="*/ 432 h 704"/>
                <a:gd name="T60" fmla="*/ 416 w 702"/>
                <a:gd name="T61" fmla="*/ 608 h 704"/>
                <a:gd name="T62" fmla="*/ 566 w 702"/>
                <a:gd name="T63" fmla="*/ 512 h 704"/>
                <a:gd name="T64" fmla="*/ 566 w 702"/>
                <a:gd name="T65" fmla="*/ 472 h 704"/>
                <a:gd name="T66" fmla="*/ 416 w 702"/>
                <a:gd name="T67" fmla="*/ 400 h 704"/>
                <a:gd name="T68" fmla="*/ 416 w 702"/>
                <a:gd name="T69" fmla="*/ 368 h 704"/>
                <a:gd name="T70" fmla="*/ 566 w 702"/>
                <a:gd name="T71" fmla="*/ 296 h 704"/>
                <a:gd name="T72" fmla="*/ 566 w 702"/>
                <a:gd name="T73" fmla="*/ 256 h 704"/>
                <a:gd name="T74" fmla="*/ 416 w 702"/>
                <a:gd name="T75" fmla="*/ 184 h 704"/>
                <a:gd name="T76" fmla="*/ 416 w 702"/>
                <a:gd name="T77" fmla="*/ 152 h 704"/>
                <a:gd name="T78" fmla="*/ 622 w 702"/>
                <a:gd name="T79" fmla="*/ 128 h 704"/>
                <a:gd name="T80" fmla="*/ 674 w 702"/>
                <a:gd name="T81" fmla="*/ 128 h 704"/>
                <a:gd name="T82" fmla="*/ 678 w 702"/>
                <a:gd name="T83" fmla="*/ 248 h 704"/>
                <a:gd name="T84" fmla="*/ 158 w 702"/>
                <a:gd name="T85" fmla="*/ 316 h 704"/>
                <a:gd name="T86" fmla="*/ 154 w 702"/>
                <a:gd name="T87" fmla="*/ 310 h 704"/>
                <a:gd name="T88" fmla="*/ 148 w 702"/>
                <a:gd name="T89" fmla="*/ 298 h 704"/>
                <a:gd name="T90" fmla="*/ 146 w 702"/>
                <a:gd name="T91" fmla="*/ 294 h 704"/>
                <a:gd name="T92" fmla="*/ 148 w 702"/>
                <a:gd name="T93" fmla="*/ 302 h 704"/>
                <a:gd name="T94" fmla="*/ 148 w 702"/>
                <a:gd name="T95" fmla="*/ 322 h 704"/>
                <a:gd name="T96" fmla="*/ 148 w 702"/>
                <a:gd name="T97" fmla="*/ 472 h 704"/>
                <a:gd name="T98" fmla="*/ 154 w 702"/>
                <a:gd name="T99" fmla="*/ 222 h 704"/>
                <a:gd name="T100" fmla="*/ 240 w 702"/>
                <a:gd name="T101" fmla="*/ 380 h 704"/>
                <a:gd name="T102" fmla="*/ 242 w 702"/>
                <a:gd name="T103" fmla="*/ 384 h 704"/>
                <a:gd name="T104" fmla="*/ 248 w 702"/>
                <a:gd name="T105" fmla="*/ 398 h 704"/>
                <a:gd name="T106" fmla="*/ 248 w 702"/>
                <a:gd name="T107" fmla="*/ 392 h 704"/>
                <a:gd name="T108" fmla="*/ 248 w 702"/>
                <a:gd name="T109" fmla="*/ 384 h 704"/>
                <a:gd name="T110" fmla="*/ 248 w 702"/>
                <a:gd name="T111" fmla="*/ 360 h 704"/>
                <a:gd name="T112" fmla="*/ 296 w 702"/>
                <a:gd name="T113" fmla="*/ 214 h 704"/>
                <a:gd name="T114" fmla="*/ 296 w 702"/>
                <a:gd name="T115" fmla="*/ 480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02" h="704">
                  <a:moveTo>
                    <a:pt x="672" y="104"/>
                  </a:moveTo>
                  <a:lnTo>
                    <a:pt x="646" y="104"/>
                  </a:lnTo>
                  <a:lnTo>
                    <a:pt x="646" y="96"/>
                  </a:lnTo>
                  <a:lnTo>
                    <a:pt x="646" y="96"/>
                  </a:lnTo>
                  <a:lnTo>
                    <a:pt x="644" y="86"/>
                  </a:lnTo>
                  <a:lnTo>
                    <a:pt x="640" y="80"/>
                  </a:lnTo>
                  <a:lnTo>
                    <a:pt x="632" y="74"/>
                  </a:lnTo>
                  <a:lnTo>
                    <a:pt x="624" y="72"/>
                  </a:lnTo>
                  <a:lnTo>
                    <a:pt x="416" y="72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32"/>
                  </a:lnTo>
                  <a:lnTo>
                    <a:pt x="624" y="632"/>
                  </a:lnTo>
                  <a:lnTo>
                    <a:pt x="624" y="632"/>
                  </a:lnTo>
                  <a:lnTo>
                    <a:pt x="634" y="630"/>
                  </a:lnTo>
                  <a:lnTo>
                    <a:pt x="640" y="624"/>
                  </a:lnTo>
                  <a:lnTo>
                    <a:pt x="644" y="618"/>
                  </a:lnTo>
                  <a:lnTo>
                    <a:pt x="646" y="608"/>
                  </a:lnTo>
                  <a:lnTo>
                    <a:pt x="646" y="584"/>
                  </a:lnTo>
                  <a:lnTo>
                    <a:pt x="672" y="584"/>
                  </a:lnTo>
                  <a:lnTo>
                    <a:pt x="672" y="584"/>
                  </a:lnTo>
                  <a:lnTo>
                    <a:pt x="678" y="584"/>
                  </a:lnTo>
                  <a:lnTo>
                    <a:pt x="684" y="582"/>
                  </a:lnTo>
                  <a:lnTo>
                    <a:pt x="690" y="578"/>
                  </a:lnTo>
                  <a:lnTo>
                    <a:pt x="694" y="574"/>
                  </a:lnTo>
                  <a:lnTo>
                    <a:pt x="700" y="564"/>
                  </a:lnTo>
                  <a:lnTo>
                    <a:pt x="702" y="552"/>
                  </a:lnTo>
                  <a:lnTo>
                    <a:pt x="702" y="440"/>
                  </a:lnTo>
                  <a:lnTo>
                    <a:pt x="702" y="440"/>
                  </a:lnTo>
                  <a:lnTo>
                    <a:pt x="700" y="430"/>
                  </a:lnTo>
                  <a:lnTo>
                    <a:pt x="694" y="420"/>
                  </a:lnTo>
                  <a:lnTo>
                    <a:pt x="694" y="420"/>
                  </a:lnTo>
                  <a:lnTo>
                    <a:pt x="700" y="410"/>
                  </a:lnTo>
                  <a:lnTo>
                    <a:pt x="702" y="400"/>
                  </a:lnTo>
                  <a:lnTo>
                    <a:pt x="702" y="288"/>
                  </a:lnTo>
                  <a:lnTo>
                    <a:pt x="702" y="288"/>
                  </a:lnTo>
                  <a:lnTo>
                    <a:pt x="700" y="278"/>
                  </a:lnTo>
                  <a:lnTo>
                    <a:pt x="696" y="268"/>
                  </a:lnTo>
                  <a:lnTo>
                    <a:pt x="696" y="268"/>
                  </a:lnTo>
                  <a:lnTo>
                    <a:pt x="700" y="258"/>
                  </a:lnTo>
                  <a:lnTo>
                    <a:pt x="702" y="248"/>
                  </a:lnTo>
                  <a:lnTo>
                    <a:pt x="702" y="136"/>
                  </a:lnTo>
                  <a:lnTo>
                    <a:pt x="702" y="136"/>
                  </a:lnTo>
                  <a:lnTo>
                    <a:pt x="700" y="124"/>
                  </a:lnTo>
                  <a:lnTo>
                    <a:pt x="694" y="114"/>
                  </a:lnTo>
                  <a:lnTo>
                    <a:pt x="690" y="110"/>
                  </a:lnTo>
                  <a:lnTo>
                    <a:pt x="684" y="106"/>
                  </a:lnTo>
                  <a:lnTo>
                    <a:pt x="678" y="104"/>
                  </a:lnTo>
                  <a:lnTo>
                    <a:pt x="672" y="104"/>
                  </a:lnTo>
                  <a:lnTo>
                    <a:pt x="672" y="104"/>
                  </a:lnTo>
                  <a:close/>
                  <a:moveTo>
                    <a:pt x="672" y="432"/>
                  </a:moveTo>
                  <a:lnTo>
                    <a:pt x="672" y="432"/>
                  </a:lnTo>
                  <a:lnTo>
                    <a:pt x="674" y="432"/>
                  </a:lnTo>
                  <a:lnTo>
                    <a:pt x="676" y="434"/>
                  </a:lnTo>
                  <a:lnTo>
                    <a:pt x="678" y="440"/>
                  </a:lnTo>
                  <a:lnTo>
                    <a:pt x="678" y="552"/>
                  </a:lnTo>
                  <a:lnTo>
                    <a:pt x="678" y="552"/>
                  </a:lnTo>
                  <a:lnTo>
                    <a:pt x="676" y="558"/>
                  </a:lnTo>
                  <a:lnTo>
                    <a:pt x="674" y="560"/>
                  </a:lnTo>
                  <a:lnTo>
                    <a:pt x="672" y="560"/>
                  </a:lnTo>
                  <a:lnTo>
                    <a:pt x="646" y="560"/>
                  </a:lnTo>
                  <a:lnTo>
                    <a:pt x="646" y="432"/>
                  </a:lnTo>
                  <a:lnTo>
                    <a:pt x="672" y="432"/>
                  </a:lnTo>
                  <a:close/>
                  <a:moveTo>
                    <a:pt x="646" y="408"/>
                  </a:moveTo>
                  <a:lnTo>
                    <a:pt x="646" y="280"/>
                  </a:lnTo>
                  <a:lnTo>
                    <a:pt x="670" y="280"/>
                  </a:lnTo>
                  <a:lnTo>
                    <a:pt x="670" y="280"/>
                  </a:lnTo>
                  <a:lnTo>
                    <a:pt x="674" y="280"/>
                  </a:lnTo>
                  <a:lnTo>
                    <a:pt x="676" y="282"/>
                  </a:lnTo>
                  <a:lnTo>
                    <a:pt x="678" y="284"/>
                  </a:lnTo>
                  <a:lnTo>
                    <a:pt x="678" y="288"/>
                  </a:lnTo>
                  <a:lnTo>
                    <a:pt x="678" y="400"/>
                  </a:lnTo>
                  <a:lnTo>
                    <a:pt x="678" y="400"/>
                  </a:lnTo>
                  <a:lnTo>
                    <a:pt x="676" y="406"/>
                  </a:lnTo>
                  <a:lnTo>
                    <a:pt x="674" y="408"/>
                  </a:lnTo>
                  <a:lnTo>
                    <a:pt x="672" y="408"/>
                  </a:lnTo>
                  <a:lnTo>
                    <a:pt x="646" y="408"/>
                  </a:lnTo>
                  <a:close/>
                  <a:moveTo>
                    <a:pt x="678" y="248"/>
                  </a:moveTo>
                  <a:lnTo>
                    <a:pt x="678" y="248"/>
                  </a:lnTo>
                  <a:lnTo>
                    <a:pt x="676" y="254"/>
                  </a:lnTo>
                  <a:lnTo>
                    <a:pt x="674" y="256"/>
                  </a:lnTo>
                  <a:lnTo>
                    <a:pt x="672" y="256"/>
                  </a:lnTo>
                  <a:lnTo>
                    <a:pt x="672" y="256"/>
                  </a:lnTo>
                  <a:lnTo>
                    <a:pt x="624" y="256"/>
                  </a:lnTo>
                  <a:lnTo>
                    <a:pt x="622" y="256"/>
                  </a:lnTo>
                  <a:lnTo>
                    <a:pt x="622" y="280"/>
                  </a:lnTo>
                  <a:lnTo>
                    <a:pt x="622" y="408"/>
                  </a:lnTo>
                  <a:lnTo>
                    <a:pt x="622" y="432"/>
                  </a:lnTo>
                  <a:lnTo>
                    <a:pt x="622" y="560"/>
                  </a:lnTo>
                  <a:lnTo>
                    <a:pt x="622" y="608"/>
                  </a:lnTo>
                  <a:lnTo>
                    <a:pt x="416" y="608"/>
                  </a:lnTo>
                  <a:lnTo>
                    <a:pt x="416" y="544"/>
                  </a:lnTo>
                  <a:lnTo>
                    <a:pt x="566" y="544"/>
                  </a:lnTo>
                  <a:lnTo>
                    <a:pt x="566" y="512"/>
                  </a:lnTo>
                  <a:lnTo>
                    <a:pt x="416" y="512"/>
                  </a:lnTo>
                  <a:lnTo>
                    <a:pt x="416" y="472"/>
                  </a:lnTo>
                  <a:lnTo>
                    <a:pt x="566" y="472"/>
                  </a:lnTo>
                  <a:lnTo>
                    <a:pt x="566" y="440"/>
                  </a:lnTo>
                  <a:lnTo>
                    <a:pt x="416" y="440"/>
                  </a:lnTo>
                  <a:lnTo>
                    <a:pt x="416" y="400"/>
                  </a:lnTo>
                  <a:lnTo>
                    <a:pt x="566" y="400"/>
                  </a:lnTo>
                  <a:lnTo>
                    <a:pt x="566" y="368"/>
                  </a:lnTo>
                  <a:lnTo>
                    <a:pt x="416" y="368"/>
                  </a:lnTo>
                  <a:lnTo>
                    <a:pt x="416" y="328"/>
                  </a:lnTo>
                  <a:lnTo>
                    <a:pt x="566" y="328"/>
                  </a:lnTo>
                  <a:lnTo>
                    <a:pt x="566" y="296"/>
                  </a:lnTo>
                  <a:lnTo>
                    <a:pt x="416" y="296"/>
                  </a:lnTo>
                  <a:lnTo>
                    <a:pt x="416" y="256"/>
                  </a:lnTo>
                  <a:lnTo>
                    <a:pt x="566" y="256"/>
                  </a:lnTo>
                  <a:lnTo>
                    <a:pt x="566" y="224"/>
                  </a:lnTo>
                  <a:lnTo>
                    <a:pt x="416" y="224"/>
                  </a:lnTo>
                  <a:lnTo>
                    <a:pt x="416" y="184"/>
                  </a:lnTo>
                  <a:lnTo>
                    <a:pt x="566" y="184"/>
                  </a:lnTo>
                  <a:lnTo>
                    <a:pt x="566" y="152"/>
                  </a:lnTo>
                  <a:lnTo>
                    <a:pt x="416" y="152"/>
                  </a:lnTo>
                  <a:lnTo>
                    <a:pt x="416" y="96"/>
                  </a:lnTo>
                  <a:lnTo>
                    <a:pt x="622" y="96"/>
                  </a:lnTo>
                  <a:lnTo>
                    <a:pt x="622" y="128"/>
                  </a:lnTo>
                  <a:lnTo>
                    <a:pt x="672" y="128"/>
                  </a:lnTo>
                  <a:lnTo>
                    <a:pt x="672" y="128"/>
                  </a:lnTo>
                  <a:lnTo>
                    <a:pt x="674" y="128"/>
                  </a:lnTo>
                  <a:lnTo>
                    <a:pt x="676" y="130"/>
                  </a:lnTo>
                  <a:lnTo>
                    <a:pt x="678" y="136"/>
                  </a:lnTo>
                  <a:lnTo>
                    <a:pt x="678" y="248"/>
                  </a:lnTo>
                  <a:close/>
                  <a:moveTo>
                    <a:pt x="296" y="480"/>
                  </a:moveTo>
                  <a:lnTo>
                    <a:pt x="244" y="478"/>
                  </a:lnTo>
                  <a:lnTo>
                    <a:pt x="158" y="316"/>
                  </a:lnTo>
                  <a:lnTo>
                    <a:pt x="158" y="316"/>
                  </a:lnTo>
                  <a:lnTo>
                    <a:pt x="154" y="310"/>
                  </a:lnTo>
                  <a:lnTo>
                    <a:pt x="154" y="310"/>
                  </a:lnTo>
                  <a:lnTo>
                    <a:pt x="152" y="304"/>
                  </a:lnTo>
                  <a:lnTo>
                    <a:pt x="152" y="304"/>
                  </a:lnTo>
                  <a:lnTo>
                    <a:pt x="148" y="298"/>
                  </a:lnTo>
                  <a:lnTo>
                    <a:pt x="148" y="298"/>
                  </a:lnTo>
                  <a:lnTo>
                    <a:pt x="148" y="294"/>
                  </a:lnTo>
                  <a:lnTo>
                    <a:pt x="146" y="294"/>
                  </a:lnTo>
                  <a:lnTo>
                    <a:pt x="146" y="294"/>
                  </a:lnTo>
                  <a:lnTo>
                    <a:pt x="148" y="302"/>
                  </a:lnTo>
                  <a:lnTo>
                    <a:pt x="148" y="302"/>
                  </a:lnTo>
                  <a:lnTo>
                    <a:pt x="148" y="312"/>
                  </a:lnTo>
                  <a:lnTo>
                    <a:pt x="148" y="312"/>
                  </a:lnTo>
                  <a:lnTo>
                    <a:pt x="148" y="322"/>
                  </a:lnTo>
                  <a:lnTo>
                    <a:pt x="148" y="322"/>
                  </a:lnTo>
                  <a:lnTo>
                    <a:pt x="148" y="336"/>
                  </a:lnTo>
                  <a:lnTo>
                    <a:pt x="148" y="472"/>
                  </a:lnTo>
                  <a:lnTo>
                    <a:pt x="104" y="470"/>
                  </a:lnTo>
                  <a:lnTo>
                    <a:pt x="104" y="226"/>
                  </a:lnTo>
                  <a:lnTo>
                    <a:pt x="154" y="222"/>
                  </a:lnTo>
                  <a:lnTo>
                    <a:pt x="238" y="376"/>
                  </a:lnTo>
                  <a:lnTo>
                    <a:pt x="238" y="376"/>
                  </a:lnTo>
                  <a:lnTo>
                    <a:pt x="240" y="380"/>
                  </a:lnTo>
                  <a:lnTo>
                    <a:pt x="240" y="380"/>
                  </a:lnTo>
                  <a:lnTo>
                    <a:pt x="242" y="384"/>
                  </a:lnTo>
                  <a:lnTo>
                    <a:pt x="242" y="384"/>
                  </a:lnTo>
                  <a:lnTo>
                    <a:pt x="246" y="390"/>
                  </a:lnTo>
                  <a:lnTo>
                    <a:pt x="246" y="390"/>
                  </a:lnTo>
                  <a:lnTo>
                    <a:pt x="248" y="398"/>
                  </a:lnTo>
                  <a:lnTo>
                    <a:pt x="248" y="398"/>
                  </a:lnTo>
                  <a:lnTo>
                    <a:pt x="248" y="398"/>
                  </a:lnTo>
                  <a:lnTo>
                    <a:pt x="248" y="392"/>
                  </a:lnTo>
                  <a:lnTo>
                    <a:pt x="248" y="392"/>
                  </a:lnTo>
                  <a:lnTo>
                    <a:pt x="248" y="384"/>
                  </a:lnTo>
                  <a:lnTo>
                    <a:pt x="248" y="384"/>
                  </a:lnTo>
                  <a:lnTo>
                    <a:pt x="248" y="376"/>
                  </a:lnTo>
                  <a:lnTo>
                    <a:pt x="248" y="376"/>
                  </a:lnTo>
                  <a:lnTo>
                    <a:pt x="248" y="360"/>
                  </a:lnTo>
                  <a:lnTo>
                    <a:pt x="248" y="218"/>
                  </a:lnTo>
                  <a:lnTo>
                    <a:pt x="296" y="214"/>
                  </a:lnTo>
                  <a:lnTo>
                    <a:pt x="296" y="214"/>
                  </a:lnTo>
                  <a:lnTo>
                    <a:pt x="296" y="214"/>
                  </a:lnTo>
                  <a:lnTo>
                    <a:pt x="296" y="214"/>
                  </a:lnTo>
                  <a:lnTo>
                    <a:pt x="296" y="480"/>
                  </a:lnTo>
                  <a:close/>
                </a:path>
              </a:pathLst>
            </a:custGeom>
            <a:solidFill>
              <a:srgbClr val="672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Rectangle 75"/>
            <p:cNvSpPr>
              <a:spLocks noChangeArrowheads="1"/>
            </p:cNvSpPr>
            <p:nvPr/>
          </p:nvSpPr>
          <p:spPr bwMode="auto">
            <a:xfrm>
              <a:off x="7749672" y="3209925"/>
              <a:ext cx="1588" cy="15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76"/>
            <p:cNvSpPr>
              <a:spLocks/>
            </p:cNvSpPr>
            <p:nvPr/>
          </p:nvSpPr>
          <p:spPr bwMode="auto">
            <a:xfrm>
              <a:off x="7444872" y="3209925"/>
              <a:ext cx="304800" cy="422275"/>
            </a:xfrm>
            <a:custGeom>
              <a:avLst/>
              <a:gdLst>
                <a:gd name="T0" fmla="*/ 144 w 192"/>
                <a:gd name="T1" fmla="*/ 146 h 266"/>
                <a:gd name="T2" fmla="*/ 144 w 192"/>
                <a:gd name="T3" fmla="*/ 146 h 266"/>
                <a:gd name="T4" fmla="*/ 144 w 192"/>
                <a:gd name="T5" fmla="*/ 162 h 266"/>
                <a:gd name="T6" fmla="*/ 144 w 192"/>
                <a:gd name="T7" fmla="*/ 162 h 266"/>
                <a:gd name="T8" fmla="*/ 144 w 192"/>
                <a:gd name="T9" fmla="*/ 170 h 266"/>
                <a:gd name="T10" fmla="*/ 144 w 192"/>
                <a:gd name="T11" fmla="*/ 170 h 266"/>
                <a:gd name="T12" fmla="*/ 144 w 192"/>
                <a:gd name="T13" fmla="*/ 178 h 266"/>
                <a:gd name="T14" fmla="*/ 144 w 192"/>
                <a:gd name="T15" fmla="*/ 178 h 266"/>
                <a:gd name="T16" fmla="*/ 144 w 192"/>
                <a:gd name="T17" fmla="*/ 184 h 266"/>
                <a:gd name="T18" fmla="*/ 144 w 192"/>
                <a:gd name="T19" fmla="*/ 184 h 266"/>
                <a:gd name="T20" fmla="*/ 144 w 192"/>
                <a:gd name="T21" fmla="*/ 184 h 266"/>
                <a:gd name="T22" fmla="*/ 142 w 192"/>
                <a:gd name="T23" fmla="*/ 176 h 266"/>
                <a:gd name="T24" fmla="*/ 142 w 192"/>
                <a:gd name="T25" fmla="*/ 176 h 266"/>
                <a:gd name="T26" fmla="*/ 138 w 192"/>
                <a:gd name="T27" fmla="*/ 170 h 266"/>
                <a:gd name="T28" fmla="*/ 138 w 192"/>
                <a:gd name="T29" fmla="*/ 170 h 266"/>
                <a:gd name="T30" fmla="*/ 136 w 192"/>
                <a:gd name="T31" fmla="*/ 166 h 266"/>
                <a:gd name="T32" fmla="*/ 136 w 192"/>
                <a:gd name="T33" fmla="*/ 166 h 266"/>
                <a:gd name="T34" fmla="*/ 134 w 192"/>
                <a:gd name="T35" fmla="*/ 162 h 266"/>
                <a:gd name="T36" fmla="*/ 50 w 192"/>
                <a:gd name="T37" fmla="*/ 8 h 266"/>
                <a:gd name="T38" fmla="*/ 0 w 192"/>
                <a:gd name="T39" fmla="*/ 12 h 266"/>
                <a:gd name="T40" fmla="*/ 0 w 192"/>
                <a:gd name="T41" fmla="*/ 256 h 266"/>
                <a:gd name="T42" fmla="*/ 44 w 192"/>
                <a:gd name="T43" fmla="*/ 258 h 266"/>
                <a:gd name="T44" fmla="*/ 44 w 192"/>
                <a:gd name="T45" fmla="*/ 122 h 266"/>
                <a:gd name="T46" fmla="*/ 44 w 192"/>
                <a:gd name="T47" fmla="*/ 122 h 266"/>
                <a:gd name="T48" fmla="*/ 44 w 192"/>
                <a:gd name="T49" fmla="*/ 108 h 266"/>
                <a:gd name="T50" fmla="*/ 44 w 192"/>
                <a:gd name="T51" fmla="*/ 108 h 266"/>
                <a:gd name="T52" fmla="*/ 44 w 192"/>
                <a:gd name="T53" fmla="*/ 98 h 266"/>
                <a:gd name="T54" fmla="*/ 44 w 192"/>
                <a:gd name="T55" fmla="*/ 98 h 266"/>
                <a:gd name="T56" fmla="*/ 44 w 192"/>
                <a:gd name="T57" fmla="*/ 88 h 266"/>
                <a:gd name="T58" fmla="*/ 44 w 192"/>
                <a:gd name="T59" fmla="*/ 88 h 266"/>
                <a:gd name="T60" fmla="*/ 42 w 192"/>
                <a:gd name="T61" fmla="*/ 80 h 266"/>
                <a:gd name="T62" fmla="*/ 44 w 192"/>
                <a:gd name="T63" fmla="*/ 80 h 266"/>
                <a:gd name="T64" fmla="*/ 44 w 192"/>
                <a:gd name="T65" fmla="*/ 80 h 266"/>
                <a:gd name="T66" fmla="*/ 44 w 192"/>
                <a:gd name="T67" fmla="*/ 84 h 266"/>
                <a:gd name="T68" fmla="*/ 44 w 192"/>
                <a:gd name="T69" fmla="*/ 84 h 266"/>
                <a:gd name="T70" fmla="*/ 48 w 192"/>
                <a:gd name="T71" fmla="*/ 90 h 266"/>
                <a:gd name="T72" fmla="*/ 48 w 192"/>
                <a:gd name="T73" fmla="*/ 90 h 266"/>
                <a:gd name="T74" fmla="*/ 50 w 192"/>
                <a:gd name="T75" fmla="*/ 96 h 266"/>
                <a:gd name="T76" fmla="*/ 50 w 192"/>
                <a:gd name="T77" fmla="*/ 96 h 266"/>
                <a:gd name="T78" fmla="*/ 54 w 192"/>
                <a:gd name="T79" fmla="*/ 102 h 266"/>
                <a:gd name="T80" fmla="*/ 140 w 192"/>
                <a:gd name="T81" fmla="*/ 264 h 266"/>
                <a:gd name="T82" fmla="*/ 192 w 192"/>
                <a:gd name="T83" fmla="*/ 266 h 266"/>
                <a:gd name="T84" fmla="*/ 192 w 192"/>
                <a:gd name="T85" fmla="*/ 0 h 266"/>
                <a:gd name="T86" fmla="*/ 144 w 192"/>
                <a:gd name="T87" fmla="*/ 4 h 266"/>
                <a:gd name="T88" fmla="*/ 144 w 192"/>
                <a:gd name="T89" fmla="*/ 14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2" h="266">
                  <a:moveTo>
                    <a:pt x="144" y="146"/>
                  </a:moveTo>
                  <a:lnTo>
                    <a:pt x="144" y="146"/>
                  </a:lnTo>
                  <a:lnTo>
                    <a:pt x="144" y="162"/>
                  </a:lnTo>
                  <a:lnTo>
                    <a:pt x="144" y="162"/>
                  </a:lnTo>
                  <a:lnTo>
                    <a:pt x="144" y="170"/>
                  </a:lnTo>
                  <a:lnTo>
                    <a:pt x="144" y="170"/>
                  </a:lnTo>
                  <a:lnTo>
                    <a:pt x="144" y="178"/>
                  </a:lnTo>
                  <a:lnTo>
                    <a:pt x="144" y="178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42" y="176"/>
                  </a:lnTo>
                  <a:lnTo>
                    <a:pt x="142" y="176"/>
                  </a:lnTo>
                  <a:lnTo>
                    <a:pt x="138" y="170"/>
                  </a:lnTo>
                  <a:lnTo>
                    <a:pt x="138" y="170"/>
                  </a:lnTo>
                  <a:lnTo>
                    <a:pt x="136" y="166"/>
                  </a:lnTo>
                  <a:lnTo>
                    <a:pt x="136" y="166"/>
                  </a:lnTo>
                  <a:lnTo>
                    <a:pt x="134" y="162"/>
                  </a:lnTo>
                  <a:lnTo>
                    <a:pt x="50" y="8"/>
                  </a:lnTo>
                  <a:lnTo>
                    <a:pt x="0" y="12"/>
                  </a:lnTo>
                  <a:lnTo>
                    <a:pt x="0" y="256"/>
                  </a:lnTo>
                  <a:lnTo>
                    <a:pt x="44" y="258"/>
                  </a:lnTo>
                  <a:lnTo>
                    <a:pt x="44" y="122"/>
                  </a:lnTo>
                  <a:lnTo>
                    <a:pt x="44" y="122"/>
                  </a:lnTo>
                  <a:lnTo>
                    <a:pt x="44" y="108"/>
                  </a:lnTo>
                  <a:lnTo>
                    <a:pt x="44" y="108"/>
                  </a:lnTo>
                  <a:lnTo>
                    <a:pt x="44" y="98"/>
                  </a:lnTo>
                  <a:lnTo>
                    <a:pt x="44" y="98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42" y="80"/>
                  </a:lnTo>
                  <a:lnTo>
                    <a:pt x="44" y="80"/>
                  </a:lnTo>
                  <a:lnTo>
                    <a:pt x="44" y="80"/>
                  </a:lnTo>
                  <a:lnTo>
                    <a:pt x="44" y="84"/>
                  </a:lnTo>
                  <a:lnTo>
                    <a:pt x="44" y="84"/>
                  </a:lnTo>
                  <a:lnTo>
                    <a:pt x="48" y="90"/>
                  </a:lnTo>
                  <a:lnTo>
                    <a:pt x="48" y="90"/>
                  </a:lnTo>
                  <a:lnTo>
                    <a:pt x="50" y="96"/>
                  </a:lnTo>
                  <a:lnTo>
                    <a:pt x="50" y="96"/>
                  </a:lnTo>
                  <a:lnTo>
                    <a:pt x="54" y="102"/>
                  </a:lnTo>
                  <a:lnTo>
                    <a:pt x="140" y="264"/>
                  </a:lnTo>
                  <a:lnTo>
                    <a:pt x="192" y="266"/>
                  </a:lnTo>
                  <a:lnTo>
                    <a:pt x="192" y="0"/>
                  </a:lnTo>
                  <a:lnTo>
                    <a:pt x="144" y="4"/>
                  </a:lnTo>
                  <a:lnTo>
                    <a:pt x="144" y="1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004226" y="2870200"/>
            <a:ext cx="1130300" cy="1117600"/>
            <a:chOff x="9004226" y="2870200"/>
            <a:chExt cx="1130300" cy="1117600"/>
          </a:xfrm>
        </p:grpSpPr>
        <p:sp>
          <p:nvSpPr>
            <p:cNvPr id="94" name="Freeform 90"/>
            <p:cNvSpPr>
              <a:spLocks/>
            </p:cNvSpPr>
            <p:nvPr/>
          </p:nvSpPr>
          <p:spPr bwMode="auto">
            <a:xfrm>
              <a:off x="9664626" y="3149600"/>
              <a:ext cx="292100" cy="660400"/>
            </a:xfrm>
            <a:custGeom>
              <a:avLst/>
              <a:gdLst>
                <a:gd name="T0" fmla="*/ 134 w 184"/>
                <a:gd name="T1" fmla="*/ 40 h 416"/>
                <a:gd name="T2" fmla="*/ 134 w 184"/>
                <a:gd name="T3" fmla="*/ 152 h 416"/>
                <a:gd name="T4" fmla="*/ 0 w 184"/>
                <a:gd name="T5" fmla="*/ 152 h 416"/>
                <a:gd name="T6" fmla="*/ 0 w 184"/>
                <a:gd name="T7" fmla="*/ 192 h 416"/>
                <a:gd name="T8" fmla="*/ 134 w 184"/>
                <a:gd name="T9" fmla="*/ 192 h 416"/>
                <a:gd name="T10" fmla="*/ 134 w 184"/>
                <a:gd name="T11" fmla="*/ 224 h 416"/>
                <a:gd name="T12" fmla="*/ 0 w 184"/>
                <a:gd name="T13" fmla="*/ 224 h 416"/>
                <a:gd name="T14" fmla="*/ 0 w 184"/>
                <a:gd name="T15" fmla="*/ 264 h 416"/>
                <a:gd name="T16" fmla="*/ 134 w 184"/>
                <a:gd name="T17" fmla="*/ 264 h 416"/>
                <a:gd name="T18" fmla="*/ 134 w 184"/>
                <a:gd name="T19" fmla="*/ 296 h 416"/>
                <a:gd name="T20" fmla="*/ 0 w 184"/>
                <a:gd name="T21" fmla="*/ 296 h 416"/>
                <a:gd name="T22" fmla="*/ 0 w 184"/>
                <a:gd name="T23" fmla="*/ 336 h 416"/>
                <a:gd name="T24" fmla="*/ 134 w 184"/>
                <a:gd name="T25" fmla="*/ 336 h 416"/>
                <a:gd name="T26" fmla="*/ 134 w 184"/>
                <a:gd name="T27" fmla="*/ 368 h 416"/>
                <a:gd name="T28" fmla="*/ 0 w 184"/>
                <a:gd name="T29" fmla="*/ 368 h 416"/>
                <a:gd name="T30" fmla="*/ 0 w 184"/>
                <a:gd name="T31" fmla="*/ 416 h 416"/>
                <a:gd name="T32" fmla="*/ 184 w 184"/>
                <a:gd name="T33" fmla="*/ 416 h 416"/>
                <a:gd name="T34" fmla="*/ 184 w 184"/>
                <a:gd name="T35" fmla="*/ 0 h 416"/>
                <a:gd name="T36" fmla="*/ 0 w 184"/>
                <a:gd name="T37" fmla="*/ 0 h 416"/>
                <a:gd name="T38" fmla="*/ 0 w 184"/>
                <a:gd name="T39" fmla="*/ 40 h 416"/>
                <a:gd name="T40" fmla="*/ 134 w 184"/>
                <a:gd name="T41" fmla="*/ 40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" h="416">
                  <a:moveTo>
                    <a:pt x="134" y="40"/>
                  </a:moveTo>
                  <a:lnTo>
                    <a:pt x="134" y="152"/>
                  </a:lnTo>
                  <a:lnTo>
                    <a:pt x="0" y="152"/>
                  </a:lnTo>
                  <a:lnTo>
                    <a:pt x="0" y="192"/>
                  </a:lnTo>
                  <a:lnTo>
                    <a:pt x="134" y="192"/>
                  </a:lnTo>
                  <a:lnTo>
                    <a:pt x="134" y="224"/>
                  </a:lnTo>
                  <a:lnTo>
                    <a:pt x="0" y="224"/>
                  </a:lnTo>
                  <a:lnTo>
                    <a:pt x="0" y="264"/>
                  </a:lnTo>
                  <a:lnTo>
                    <a:pt x="134" y="264"/>
                  </a:lnTo>
                  <a:lnTo>
                    <a:pt x="134" y="296"/>
                  </a:lnTo>
                  <a:lnTo>
                    <a:pt x="0" y="296"/>
                  </a:lnTo>
                  <a:lnTo>
                    <a:pt x="0" y="336"/>
                  </a:lnTo>
                  <a:lnTo>
                    <a:pt x="134" y="336"/>
                  </a:lnTo>
                  <a:lnTo>
                    <a:pt x="134" y="368"/>
                  </a:lnTo>
                  <a:lnTo>
                    <a:pt x="0" y="368"/>
                  </a:lnTo>
                  <a:lnTo>
                    <a:pt x="0" y="416"/>
                  </a:lnTo>
                  <a:lnTo>
                    <a:pt x="184" y="416"/>
                  </a:lnTo>
                  <a:lnTo>
                    <a:pt x="184" y="0"/>
                  </a:lnTo>
                  <a:lnTo>
                    <a:pt x="0" y="0"/>
                  </a:lnTo>
                  <a:lnTo>
                    <a:pt x="0" y="40"/>
                  </a:lnTo>
                  <a:lnTo>
                    <a:pt x="13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1"/>
            <p:cNvSpPr>
              <a:spLocks/>
            </p:cNvSpPr>
            <p:nvPr/>
          </p:nvSpPr>
          <p:spPr bwMode="auto">
            <a:xfrm>
              <a:off x="9664626" y="3149600"/>
              <a:ext cx="292100" cy="660400"/>
            </a:xfrm>
            <a:custGeom>
              <a:avLst/>
              <a:gdLst>
                <a:gd name="T0" fmla="*/ 134 w 184"/>
                <a:gd name="T1" fmla="*/ 40 h 416"/>
                <a:gd name="T2" fmla="*/ 134 w 184"/>
                <a:gd name="T3" fmla="*/ 152 h 416"/>
                <a:gd name="T4" fmla="*/ 0 w 184"/>
                <a:gd name="T5" fmla="*/ 152 h 416"/>
                <a:gd name="T6" fmla="*/ 0 w 184"/>
                <a:gd name="T7" fmla="*/ 192 h 416"/>
                <a:gd name="T8" fmla="*/ 134 w 184"/>
                <a:gd name="T9" fmla="*/ 192 h 416"/>
                <a:gd name="T10" fmla="*/ 134 w 184"/>
                <a:gd name="T11" fmla="*/ 224 h 416"/>
                <a:gd name="T12" fmla="*/ 0 w 184"/>
                <a:gd name="T13" fmla="*/ 224 h 416"/>
                <a:gd name="T14" fmla="*/ 0 w 184"/>
                <a:gd name="T15" fmla="*/ 264 h 416"/>
                <a:gd name="T16" fmla="*/ 134 w 184"/>
                <a:gd name="T17" fmla="*/ 264 h 416"/>
                <a:gd name="T18" fmla="*/ 134 w 184"/>
                <a:gd name="T19" fmla="*/ 296 h 416"/>
                <a:gd name="T20" fmla="*/ 0 w 184"/>
                <a:gd name="T21" fmla="*/ 296 h 416"/>
                <a:gd name="T22" fmla="*/ 0 w 184"/>
                <a:gd name="T23" fmla="*/ 336 h 416"/>
                <a:gd name="T24" fmla="*/ 134 w 184"/>
                <a:gd name="T25" fmla="*/ 336 h 416"/>
                <a:gd name="T26" fmla="*/ 134 w 184"/>
                <a:gd name="T27" fmla="*/ 368 h 416"/>
                <a:gd name="T28" fmla="*/ 0 w 184"/>
                <a:gd name="T29" fmla="*/ 368 h 416"/>
                <a:gd name="T30" fmla="*/ 0 w 184"/>
                <a:gd name="T31" fmla="*/ 416 h 416"/>
                <a:gd name="T32" fmla="*/ 184 w 184"/>
                <a:gd name="T33" fmla="*/ 416 h 416"/>
                <a:gd name="T34" fmla="*/ 184 w 184"/>
                <a:gd name="T35" fmla="*/ 0 h 416"/>
                <a:gd name="T36" fmla="*/ 0 w 184"/>
                <a:gd name="T37" fmla="*/ 0 h 416"/>
                <a:gd name="T38" fmla="*/ 0 w 184"/>
                <a:gd name="T39" fmla="*/ 40 h 416"/>
                <a:gd name="T40" fmla="*/ 134 w 184"/>
                <a:gd name="T41" fmla="*/ 40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" h="416">
                  <a:moveTo>
                    <a:pt x="134" y="40"/>
                  </a:moveTo>
                  <a:lnTo>
                    <a:pt x="134" y="152"/>
                  </a:lnTo>
                  <a:lnTo>
                    <a:pt x="0" y="152"/>
                  </a:lnTo>
                  <a:lnTo>
                    <a:pt x="0" y="192"/>
                  </a:lnTo>
                  <a:lnTo>
                    <a:pt x="134" y="192"/>
                  </a:lnTo>
                  <a:lnTo>
                    <a:pt x="134" y="224"/>
                  </a:lnTo>
                  <a:lnTo>
                    <a:pt x="0" y="224"/>
                  </a:lnTo>
                  <a:lnTo>
                    <a:pt x="0" y="264"/>
                  </a:lnTo>
                  <a:lnTo>
                    <a:pt x="134" y="264"/>
                  </a:lnTo>
                  <a:lnTo>
                    <a:pt x="134" y="296"/>
                  </a:lnTo>
                  <a:lnTo>
                    <a:pt x="0" y="296"/>
                  </a:lnTo>
                  <a:lnTo>
                    <a:pt x="0" y="336"/>
                  </a:lnTo>
                  <a:lnTo>
                    <a:pt x="134" y="336"/>
                  </a:lnTo>
                  <a:lnTo>
                    <a:pt x="134" y="368"/>
                  </a:lnTo>
                  <a:lnTo>
                    <a:pt x="0" y="368"/>
                  </a:lnTo>
                  <a:lnTo>
                    <a:pt x="0" y="416"/>
                  </a:lnTo>
                  <a:lnTo>
                    <a:pt x="184" y="416"/>
                  </a:lnTo>
                  <a:lnTo>
                    <a:pt x="184" y="0"/>
                  </a:lnTo>
                  <a:lnTo>
                    <a:pt x="0" y="0"/>
                  </a:lnTo>
                  <a:lnTo>
                    <a:pt x="0" y="40"/>
                  </a:lnTo>
                  <a:lnTo>
                    <a:pt x="134" y="4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2"/>
            <p:cNvSpPr>
              <a:spLocks/>
            </p:cNvSpPr>
            <p:nvPr/>
          </p:nvSpPr>
          <p:spPr bwMode="auto">
            <a:xfrm>
              <a:off x="9820201" y="3009900"/>
              <a:ext cx="276225" cy="584200"/>
            </a:xfrm>
            <a:custGeom>
              <a:avLst/>
              <a:gdLst>
                <a:gd name="T0" fmla="*/ 2 w 174"/>
                <a:gd name="T1" fmla="*/ 12 h 368"/>
                <a:gd name="T2" fmla="*/ 0 w 174"/>
                <a:gd name="T3" fmla="*/ 12 h 368"/>
                <a:gd name="T4" fmla="*/ 98 w 174"/>
                <a:gd name="T5" fmla="*/ 66 h 368"/>
                <a:gd name="T6" fmla="*/ 98 w 174"/>
                <a:gd name="T7" fmla="*/ 68 h 368"/>
                <a:gd name="T8" fmla="*/ 98 w 174"/>
                <a:gd name="T9" fmla="*/ 68 h 368"/>
                <a:gd name="T10" fmla="*/ 112 w 174"/>
                <a:gd name="T11" fmla="*/ 74 h 368"/>
                <a:gd name="T12" fmla="*/ 116 w 174"/>
                <a:gd name="T13" fmla="*/ 80 h 368"/>
                <a:gd name="T14" fmla="*/ 118 w 174"/>
                <a:gd name="T15" fmla="*/ 88 h 368"/>
                <a:gd name="T16" fmla="*/ 118 w 174"/>
                <a:gd name="T17" fmla="*/ 88 h 368"/>
                <a:gd name="T18" fmla="*/ 118 w 174"/>
                <a:gd name="T19" fmla="*/ 368 h 368"/>
                <a:gd name="T20" fmla="*/ 174 w 174"/>
                <a:gd name="T21" fmla="*/ 368 h 368"/>
                <a:gd name="T22" fmla="*/ 174 w 174"/>
                <a:gd name="T23" fmla="*/ 0 h 368"/>
                <a:gd name="T24" fmla="*/ 2 w 174"/>
                <a:gd name="T25" fmla="*/ 0 h 368"/>
                <a:gd name="T26" fmla="*/ 2 w 174"/>
                <a:gd name="T27" fmla="*/ 1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4" h="368">
                  <a:moveTo>
                    <a:pt x="2" y="12"/>
                  </a:moveTo>
                  <a:lnTo>
                    <a:pt x="0" y="12"/>
                  </a:lnTo>
                  <a:lnTo>
                    <a:pt x="98" y="66"/>
                  </a:lnTo>
                  <a:lnTo>
                    <a:pt x="98" y="68"/>
                  </a:lnTo>
                  <a:lnTo>
                    <a:pt x="98" y="68"/>
                  </a:lnTo>
                  <a:lnTo>
                    <a:pt x="112" y="74"/>
                  </a:lnTo>
                  <a:lnTo>
                    <a:pt x="116" y="80"/>
                  </a:lnTo>
                  <a:lnTo>
                    <a:pt x="118" y="88"/>
                  </a:lnTo>
                  <a:lnTo>
                    <a:pt x="118" y="88"/>
                  </a:lnTo>
                  <a:lnTo>
                    <a:pt x="118" y="368"/>
                  </a:lnTo>
                  <a:lnTo>
                    <a:pt x="174" y="368"/>
                  </a:lnTo>
                  <a:lnTo>
                    <a:pt x="174" y="0"/>
                  </a:lnTo>
                  <a:lnTo>
                    <a:pt x="2" y="0"/>
                  </a:lnTo>
                  <a:lnTo>
                    <a:pt x="2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Rectangle 93"/>
            <p:cNvSpPr>
              <a:spLocks noChangeArrowheads="1"/>
            </p:cNvSpPr>
            <p:nvPr/>
          </p:nvSpPr>
          <p:spPr bwMode="auto">
            <a:xfrm>
              <a:off x="9664626" y="3683000"/>
              <a:ext cx="212725" cy="50800"/>
            </a:xfrm>
            <a:prstGeom prst="rect">
              <a:avLst/>
            </a:pr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Rectangle 94"/>
            <p:cNvSpPr>
              <a:spLocks noChangeArrowheads="1"/>
            </p:cNvSpPr>
            <p:nvPr/>
          </p:nvSpPr>
          <p:spPr bwMode="auto">
            <a:xfrm>
              <a:off x="9664626" y="3683000"/>
              <a:ext cx="212725" cy="50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Rectangle 95"/>
            <p:cNvSpPr>
              <a:spLocks noChangeArrowheads="1"/>
            </p:cNvSpPr>
            <p:nvPr/>
          </p:nvSpPr>
          <p:spPr bwMode="auto">
            <a:xfrm>
              <a:off x="9664626" y="3568700"/>
              <a:ext cx="212725" cy="50800"/>
            </a:xfrm>
            <a:prstGeom prst="rect">
              <a:avLst/>
            </a:pr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Rectangle 96"/>
            <p:cNvSpPr>
              <a:spLocks noChangeArrowheads="1"/>
            </p:cNvSpPr>
            <p:nvPr/>
          </p:nvSpPr>
          <p:spPr bwMode="auto">
            <a:xfrm>
              <a:off x="9664626" y="3568700"/>
              <a:ext cx="212725" cy="50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Rectangle 97"/>
            <p:cNvSpPr>
              <a:spLocks noChangeArrowheads="1"/>
            </p:cNvSpPr>
            <p:nvPr/>
          </p:nvSpPr>
          <p:spPr bwMode="auto">
            <a:xfrm>
              <a:off x="9664626" y="3454400"/>
              <a:ext cx="212725" cy="50800"/>
            </a:xfrm>
            <a:prstGeom prst="rect">
              <a:avLst/>
            </a:pr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Rectangle 98"/>
            <p:cNvSpPr>
              <a:spLocks noChangeArrowheads="1"/>
            </p:cNvSpPr>
            <p:nvPr/>
          </p:nvSpPr>
          <p:spPr bwMode="auto">
            <a:xfrm>
              <a:off x="9664626" y="3454400"/>
              <a:ext cx="212725" cy="50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99"/>
            <p:cNvSpPr>
              <a:spLocks noEditPoints="1"/>
            </p:cNvSpPr>
            <p:nvPr/>
          </p:nvSpPr>
          <p:spPr bwMode="auto">
            <a:xfrm>
              <a:off x="9664626" y="2971800"/>
              <a:ext cx="469900" cy="876300"/>
            </a:xfrm>
            <a:custGeom>
              <a:avLst/>
              <a:gdLst>
                <a:gd name="T0" fmla="*/ 264 w 296"/>
                <a:gd name="T1" fmla="*/ 0 h 552"/>
                <a:gd name="T2" fmla="*/ 92 w 296"/>
                <a:gd name="T3" fmla="*/ 0 h 552"/>
                <a:gd name="T4" fmla="*/ 92 w 296"/>
                <a:gd name="T5" fmla="*/ 0 h 552"/>
                <a:gd name="T6" fmla="*/ 84 w 296"/>
                <a:gd name="T7" fmla="*/ 0 h 552"/>
                <a:gd name="T8" fmla="*/ 78 w 296"/>
                <a:gd name="T9" fmla="*/ 4 h 552"/>
                <a:gd name="T10" fmla="*/ 72 w 296"/>
                <a:gd name="T11" fmla="*/ 6 h 552"/>
                <a:gd name="T12" fmla="*/ 66 w 296"/>
                <a:gd name="T13" fmla="*/ 10 h 552"/>
                <a:gd name="T14" fmla="*/ 62 w 296"/>
                <a:gd name="T15" fmla="*/ 16 h 552"/>
                <a:gd name="T16" fmla="*/ 60 w 296"/>
                <a:gd name="T17" fmla="*/ 22 h 552"/>
                <a:gd name="T18" fmla="*/ 58 w 296"/>
                <a:gd name="T19" fmla="*/ 28 h 552"/>
                <a:gd name="T20" fmla="*/ 56 w 296"/>
                <a:gd name="T21" fmla="*/ 36 h 552"/>
                <a:gd name="T22" fmla="*/ 56 w 296"/>
                <a:gd name="T23" fmla="*/ 88 h 552"/>
                <a:gd name="T24" fmla="*/ 0 w 296"/>
                <a:gd name="T25" fmla="*/ 88 h 552"/>
                <a:gd name="T26" fmla="*/ 0 w 296"/>
                <a:gd name="T27" fmla="*/ 112 h 552"/>
                <a:gd name="T28" fmla="*/ 184 w 296"/>
                <a:gd name="T29" fmla="*/ 112 h 552"/>
                <a:gd name="T30" fmla="*/ 184 w 296"/>
                <a:gd name="T31" fmla="*/ 528 h 552"/>
                <a:gd name="T32" fmla="*/ 0 w 296"/>
                <a:gd name="T33" fmla="*/ 528 h 552"/>
                <a:gd name="T34" fmla="*/ 0 w 296"/>
                <a:gd name="T35" fmla="*/ 552 h 552"/>
                <a:gd name="T36" fmla="*/ 180 w 296"/>
                <a:gd name="T37" fmla="*/ 552 h 552"/>
                <a:gd name="T38" fmla="*/ 180 w 296"/>
                <a:gd name="T39" fmla="*/ 552 h 552"/>
                <a:gd name="T40" fmla="*/ 196 w 296"/>
                <a:gd name="T41" fmla="*/ 550 h 552"/>
                <a:gd name="T42" fmla="*/ 202 w 296"/>
                <a:gd name="T43" fmla="*/ 548 h 552"/>
                <a:gd name="T44" fmla="*/ 206 w 296"/>
                <a:gd name="T45" fmla="*/ 544 h 552"/>
                <a:gd name="T46" fmla="*/ 210 w 296"/>
                <a:gd name="T47" fmla="*/ 540 h 552"/>
                <a:gd name="T48" fmla="*/ 214 w 296"/>
                <a:gd name="T49" fmla="*/ 534 h 552"/>
                <a:gd name="T50" fmla="*/ 216 w 296"/>
                <a:gd name="T51" fmla="*/ 528 h 552"/>
                <a:gd name="T52" fmla="*/ 216 w 296"/>
                <a:gd name="T53" fmla="*/ 520 h 552"/>
                <a:gd name="T54" fmla="*/ 216 w 296"/>
                <a:gd name="T55" fmla="*/ 424 h 552"/>
                <a:gd name="T56" fmla="*/ 272 w 296"/>
                <a:gd name="T57" fmla="*/ 424 h 552"/>
                <a:gd name="T58" fmla="*/ 272 w 296"/>
                <a:gd name="T59" fmla="*/ 424 h 552"/>
                <a:gd name="T60" fmla="*/ 286 w 296"/>
                <a:gd name="T61" fmla="*/ 422 h 552"/>
                <a:gd name="T62" fmla="*/ 290 w 296"/>
                <a:gd name="T63" fmla="*/ 420 h 552"/>
                <a:gd name="T64" fmla="*/ 292 w 296"/>
                <a:gd name="T65" fmla="*/ 416 h 552"/>
                <a:gd name="T66" fmla="*/ 296 w 296"/>
                <a:gd name="T67" fmla="*/ 406 h 552"/>
                <a:gd name="T68" fmla="*/ 296 w 296"/>
                <a:gd name="T69" fmla="*/ 392 h 552"/>
                <a:gd name="T70" fmla="*/ 296 w 296"/>
                <a:gd name="T71" fmla="*/ 32 h 552"/>
                <a:gd name="T72" fmla="*/ 296 w 296"/>
                <a:gd name="T73" fmla="*/ 32 h 552"/>
                <a:gd name="T74" fmla="*/ 294 w 296"/>
                <a:gd name="T75" fmla="*/ 18 h 552"/>
                <a:gd name="T76" fmla="*/ 292 w 296"/>
                <a:gd name="T77" fmla="*/ 12 h 552"/>
                <a:gd name="T78" fmla="*/ 288 w 296"/>
                <a:gd name="T79" fmla="*/ 8 h 552"/>
                <a:gd name="T80" fmla="*/ 284 w 296"/>
                <a:gd name="T81" fmla="*/ 4 h 552"/>
                <a:gd name="T82" fmla="*/ 278 w 296"/>
                <a:gd name="T83" fmla="*/ 2 h 552"/>
                <a:gd name="T84" fmla="*/ 264 w 296"/>
                <a:gd name="T85" fmla="*/ 0 h 552"/>
                <a:gd name="T86" fmla="*/ 272 w 296"/>
                <a:gd name="T87" fmla="*/ 392 h 552"/>
                <a:gd name="T88" fmla="*/ 216 w 296"/>
                <a:gd name="T89" fmla="*/ 392 h 552"/>
                <a:gd name="T90" fmla="*/ 216 w 296"/>
                <a:gd name="T91" fmla="*/ 392 h 552"/>
                <a:gd name="T92" fmla="*/ 216 w 296"/>
                <a:gd name="T93" fmla="*/ 112 h 552"/>
                <a:gd name="T94" fmla="*/ 216 w 296"/>
                <a:gd name="T95" fmla="*/ 112 h 552"/>
                <a:gd name="T96" fmla="*/ 214 w 296"/>
                <a:gd name="T97" fmla="*/ 104 h 552"/>
                <a:gd name="T98" fmla="*/ 210 w 296"/>
                <a:gd name="T99" fmla="*/ 98 h 552"/>
                <a:gd name="T100" fmla="*/ 196 w 296"/>
                <a:gd name="T101" fmla="*/ 92 h 552"/>
                <a:gd name="T102" fmla="*/ 196 w 296"/>
                <a:gd name="T103" fmla="*/ 90 h 552"/>
                <a:gd name="T104" fmla="*/ 98 w 296"/>
                <a:gd name="T105" fmla="*/ 36 h 552"/>
                <a:gd name="T106" fmla="*/ 100 w 296"/>
                <a:gd name="T107" fmla="*/ 36 h 552"/>
                <a:gd name="T108" fmla="*/ 100 w 296"/>
                <a:gd name="T109" fmla="*/ 24 h 552"/>
                <a:gd name="T110" fmla="*/ 272 w 296"/>
                <a:gd name="T111" fmla="*/ 24 h 552"/>
                <a:gd name="T112" fmla="*/ 272 w 296"/>
                <a:gd name="T113" fmla="*/ 392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6" h="552">
                  <a:moveTo>
                    <a:pt x="264" y="0"/>
                  </a:moveTo>
                  <a:lnTo>
                    <a:pt x="92" y="0"/>
                  </a:lnTo>
                  <a:lnTo>
                    <a:pt x="92" y="0"/>
                  </a:lnTo>
                  <a:lnTo>
                    <a:pt x="84" y="0"/>
                  </a:lnTo>
                  <a:lnTo>
                    <a:pt x="78" y="4"/>
                  </a:lnTo>
                  <a:lnTo>
                    <a:pt x="72" y="6"/>
                  </a:lnTo>
                  <a:lnTo>
                    <a:pt x="66" y="10"/>
                  </a:lnTo>
                  <a:lnTo>
                    <a:pt x="62" y="16"/>
                  </a:lnTo>
                  <a:lnTo>
                    <a:pt x="60" y="22"/>
                  </a:lnTo>
                  <a:lnTo>
                    <a:pt x="58" y="28"/>
                  </a:lnTo>
                  <a:lnTo>
                    <a:pt x="56" y="36"/>
                  </a:lnTo>
                  <a:lnTo>
                    <a:pt x="56" y="88"/>
                  </a:lnTo>
                  <a:lnTo>
                    <a:pt x="0" y="88"/>
                  </a:lnTo>
                  <a:lnTo>
                    <a:pt x="0" y="112"/>
                  </a:lnTo>
                  <a:lnTo>
                    <a:pt x="184" y="112"/>
                  </a:lnTo>
                  <a:lnTo>
                    <a:pt x="184" y="528"/>
                  </a:lnTo>
                  <a:lnTo>
                    <a:pt x="0" y="528"/>
                  </a:lnTo>
                  <a:lnTo>
                    <a:pt x="0" y="552"/>
                  </a:lnTo>
                  <a:lnTo>
                    <a:pt x="180" y="552"/>
                  </a:lnTo>
                  <a:lnTo>
                    <a:pt x="180" y="552"/>
                  </a:lnTo>
                  <a:lnTo>
                    <a:pt x="196" y="550"/>
                  </a:lnTo>
                  <a:lnTo>
                    <a:pt x="202" y="548"/>
                  </a:lnTo>
                  <a:lnTo>
                    <a:pt x="206" y="544"/>
                  </a:lnTo>
                  <a:lnTo>
                    <a:pt x="210" y="540"/>
                  </a:lnTo>
                  <a:lnTo>
                    <a:pt x="214" y="534"/>
                  </a:lnTo>
                  <a:lnTo>
                    <a:pt x="216" y="528"/>
                  </a:lnTo>
                  <a:lnTo>
                    <a:pt x="216" y="520"/>
                  </a:lnTo>
                  <a:lnTo>
                    <a:pt x="216" y="424"/>
                  </a:lnTo>
                  <a:lnTo>
                    <a:pt x="272" y="424"/>
                  </a:lnTo>
                  <a:lnTo>
                    <a:pt x="272" y="424"/>
                  </a:lnTo>
                  <a:lnTo>
                    <a:pt x="286" y="422"/>
                  </a:lnTo>
                  <a:lnTo>
                    <a:pt x="290" y="420"/>
                  </a:lnTo>
                  <a:lnTo>
                    <a:pt x="292" y="416"/>
                  </a:lnTo>
                  <a:lnTo>
                    <a:pt x="296" y="406"/>
                  </a:lnTo>
                  <a:lnTo>
                    <a:pt x="296" y="392"/>
                  </a:lnTo>
                  <a:lnTo>
                    <a:pt x="296" y="32"/>
                  </a:lnTo>
                  <a:lnTo>
                    <a:pt x="296" y="32"/>
                  </a:lnTo>
                  <a:lnTo>
                    <a:pt x="294" y="18"/>
                  </a:lnTo>
                  <a:lnTo>
                    <a:pt x="292" y="12"/>
                  </a:lnTo>
                  <a:lnTo>
                    <a:pt x="288" y="8"/>
                  </a:lnTo>
                  <a:lnTo>
                    <a:pt x="284" y="4"/>
                  </a:lnTo>
                  <a:lnTo>
                    <a:pt x="278" y="2"/>
                  </a:lnTo>
                  <a:lnTo>
                    <a:pt x="264" y="0"/>
                  </a:lnTo>
                  <a:close/>
                  <a:moveTo>
                    <a:pt x="272" y="392"/>
                  </a:moveTo>
                  <a:lnTo>
                    <a:pt x="216" y="392"/>
                  </a:lnTo>
                  <a:lnTo>
                    <a:pt x="216" y="392"/>
                  </a:lnTo>
                  <a:lnTo>
                    <a:pt x="216" y="112"/>
                  </a:lnTo>
                  <a:lnTo>
                    <a:pt x="216" y="112"/>
                  </a:lnTo>
                  <a:lnTo>
                    <a:pt x="214" y="104"/>
                  </a:lnTo>
                  <a:lnTo>
                    <a:pt x="210" y="98"/>
                  </a:lnTo>
                  <a:lnTo>
                    <a:pt x="196" y="92"/>
                  </a:lnTo>
                  <a:lnTo>
                    <a:pt x="196" y="90"/>
                  </a:lnTo>
                  <a:lnTo>
                    <a:pt x="98" y="36"/>
                  </a:lnTo>
                  <a:lnTo>
                    <a:pt x="100" y="36"/>
                  </a:lnTo>
                  <a:lnTo>
                    <a:pt x="100" y="24"/>
                  </a:lnTo>
                  <a:lnTo>
                    <a:pt x="272" y="24"/>
                  </a:lnTo>
                  <a:lnTo>
                    <a:pt x="272" y="392"/>
                  </a:lnTo>
                  <a:close/>
                </a:path>
              </a:pathLst>
            </a:cu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0"/>
            <p:cNvSpPr>
              <a:spLocks/>
            </p:cNvSpPr>
            <p:nvPr/>
          </p:nvSpPr>
          <p:spPr bwMode="auto">
            <a:xfrm>
              <a:off x="9664626" y="2971800"/>
              <a:ext cx="469900" cy="876300"/>
            </a:xfrm>
            <a:custGeom>
              <a:avLst/>
              <a:gdLst>
                <a:gd name="T0" fmla="*/ 264 w 296"/>
                <a:gd name="T1" fmla="*/ 0 h 552"/>
                <a:gd name="T2" fmla="*/ 92 w 296"/>
                <a:gd name="T3" fmla="*/ 0 h 552"/>
                <a:gd name="T4" fmla="*/ 92 w 296"/>
                <a:gd name="T5" fmla="*/ 0 h 552"/>
                <a:gd name="T6" fmla="*/ 84 w 296"/>
                <a:gd name="T7" fmla="*/ 0 h 552"/>
                <a:gd name="T8" fmla="*/ 78 w 296"/>
                <a:gd name="T9" fmla="*/ 4 h 552"/>
                <a:gd name="T10" fmla="*/ 72 w 296"/>
                <a:gd name="T11" fmla="*/ 6 h 552"/>
                <a:gd name="T12" fmla="*/ 66 w 296"/>
                <a:gd name="T13" fmla="*/ 10 h 552"/>
                <a:gd name="T14" fmla="*/ 62 w 296"/>
                <a:gd name="T15" fmla="*/ 16 h 552"/>
                <a:gd name="T16" fmla="*/ 60 w 296"/>
                <a:gd name="T17" fmla="*/ 22 h 552"/>
                <a:gd name="T18" fmla="*/ 58 w 296"/>
                <a:gd name="T19" fmla="*/ 28 h 552"/>
                <a:gd name="T20" fmla="*/ 56 w 296"/>
                <a:gd name="T21" fmla="*/ 36 h 552"/>
                <a:gd name="T22" fmla="*/ 56 w 296"/>
                <a:gd name="T23" fmla="*/ 88 h 552"/>
                <a:gd name="T24" fmla="*/ 0 w 296"/>
                <a:gd name="T25" fmla="*/ 88 h 552"/>
                <a:gd name="T26" fmla="*/ 0 w 296"/>
                <a:gd name="T27" fmla="*/ 112 h 552"/>
                <a:gd name="T28" fmla="*/ 184 w 296"/>
                <a:gd name="T29" fmla="*/ 112 h 552"/>
                <a:gd name="T30" fmla="*/ 184 w 296"/>
                <a:gd name="T31" fmla="*/ 528 h 552"/>
                <a:gd name="T32" fmla="*/ 0 w 296"/>
                <a:gd name="T33" fmla="*/ 528 h 552"/>
                <a:gd name="T34" fmla="*/ 0 w 296"/>
                <a:gd name="T35" fmla="*/ 552 h 552"/>
                <a:gd name="T36" fmla="*/ 180 w 296"/>
                <a:gd name="T37" fmla="*/ 552 h 552"/>
                <a:gd name="T38" fmla="*/ 180 w 296"/>
                <a:gd name="T39" fmla="*/ 552 h 552"/>
                <a:gd name="T40" fmla="*/ 196 w 296"/>
                <a:gd name="T41" fmla="*/ 550 h 552"/>
                <a:gd name="T42" fmla="*/ 202 w 296"/>
                <a:gd name="T43" fmla="*/ 548 h 552"/>
                <a:gd name="T44" fmla="*/ 206 w 296"/>
                <a:gd name="T45" fmla="*/ 544 h 552"/>
                <a:gd name="T46" fmla="*/ 210 w 296"/>
                <a:gd name="T47" fmla="*/ 540 h 552"/>
                <a:gd name="T48" fmla="*/ 214 w 296"/>
                <a:gd name="T49" fmla="*/ 534 h 552"/>
                <a:gd name="T50" fmla="*/ 216 w 296"/>
                <a:gd name="T51" fmla="*/ 528 h 552"/>
                <a:gd name="T52" fmla="*/ 216 w 296"/>
                <a:gd name="T53" fmla="*/ 520 h 552"/>
                <a:gd name="T54" fmla="*/ 216 w 296"/>
                <a:gd name="T55" fmla="*/ 424 h 552"/>
                <a:gd name="T56" fmla="*/ 272 w 296"/>
                <a:gd name="T57" fmla="*/ 424 h 552"/>
                <a:gd name="T58" fmla="*/ 272 w 296"/>
                <a:gd name="T59" fmla="*/ 424 h 552"/>
                <a:gd name="T60" fmla="*/ 286 w 296"/>
                <a:gd name="T61" fmla="*/ 422 h 552"/>
                <a:gd name="T62" fmla="*/ 290 w 296"/>
                <a:gd name="T63" fmla="*/ 420 h 552"/>
                <a:gd name="T64" fmla="*/ 292 w 296"/>
                <a:gd name="T65" fmla="*/ 416 h 552"/>
                <a:gd name="T66" fmla="*/ 296 w 296"/>
                <a:gd name="T67" fmla="*/ 406 h 552"/>
                <a:gd name="T68" fmla="*/ 296 w 296"/>
                <a:gd name="T69" fmla="*/ 392 h 552"/>
                <a:gd name="T70" fmla="*/ 296 w 296"/>
                <a:gd name="T71" fmla="*/ 32 h 552"/>
                <a:gd name="T72" fmla="*/ 296 w 296"/>
                <a:gd name="T73" fmla="*/ 32 h 552"/>
                <a:gd name="T74" fmla="*/ 294 w 296"/>
                <a:gd name="T75" fmla="*/ 18 h 552"/>
                <a:gd name="T76" fmla="*/ 292 w 296"/>
                <a:gd name="T77" fmla="*/ 12 h 552"/>
                <a:gd name="T78" fmla="*/ 288 w 296"/>
                <a:gd name="T79" fmla="*/ 8 h 552"/>
                <a:gd name="T80" fmla="*/ 284 w 296"/>
                <a:gd name="T81" fmla="*/ 4 h 552"/>
                <a:gd name="T82" fmla="*/ 278 w 296"/>
                <a:gd name="T83" fmla="*/ 2 h 552"/>
                <a:gd name="T84" fmla="*/ 264 w 296"/>
                <a:gd name="T85" fmla="*/ 0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96" h="552">
                  <a:moveTo>
                    <a:pt x="264" y="0"/>
                  </a:moveTo>
                  <a:lnTo>
                    <a:pt x="92" y="0"/>
                  </a:lnTo>
                  <a:lnTo>
                    <a:pt x="92" y="0"/>
                  </a:lnTo>
                  <a:lnTo>
                    <a:pt x="84" y="0"/>
                  </a:lnTo>
                  <a:lnTo>
                    <a:pt x="78" y="4"/>
                  </a:lnTo>
                  <a:lnTo>
                    <a:pt x="72" y="6"/>
                  </a:lnTo>
                  <a:lnTo>
                    <a:pt x="66" y="10"/>
                  </a:lnTo>
                  <a:lnTo>
                    <a:pt x="62" y="16"/>
                  </a:lnTo>
                  <a:lnTo>
                    <a:pt x="60" y="22"/>
                  </a:lnTo>
                  <a:lnTo>
                    <a:pt x="58" y="28"/>
                  </a:lnTo>
                  <a:lnTo>
                    <a:pt x="56" y="36"/>
                  </a:lnTo>
                  <a:lnTo>
                    <a:pt x="56" y="88"/>
                  </a:lnTo>
                  <a:lnTo>
                    <a:pt x="0" y="88"/>
                  </a:lnTo>
                  <a:lnTo>
                    <a:pt x="0" y="112"/>
                  </a:lnTo>
                  <a:lnTo>
                    <a:pt x="184" y="112"/>
                  </a:lnTo>
                  <a:lnTo>
                    <a:pt x="184" y="528"/>
                  </a:lnTo>
                  <a:lnTo>
                    <a:pt x="0" y="528"/>
                  </a:lnTo>
                  <a:lnTo>
                    <a:pt x="0" y="552"/>
                  </a:lnTo>
                  <a:lnTo>
                    <a:pt x="180" y="552"/>
                  </a:lnTo>
                  <a:lnTo>
                    <a:pt x="180" y="552"/>
                  </a:lnTo>
                  <a:lnTo>
                    <a:pt x="196" y="550"/>
                  </a:lnTo>
                  <a:lnTo>
                    <a:pt x="202" y="548"/>
                  </a:lnTo>
                  <a:lnTo>
                    <a:pt x="206" y="544"/>
                  </a:lnTo>
                  <a:lnTo>
                    <a:pt x="210" y="540"/>
                  </a:lnTo>
                  <a:lnTo>
                    <a:pt x="214" y="534"/>
                  </a:lnTo>
                  <a:lnTo>
                    <a:pt x="216" y="528"/>
                  </a:lnTo>
                  <a:lnTo>
                    <a:pt x="216" y="520"/>
                  </a:lnTo>
                  <a:lnTo>
                    <a:pt x="216" y="424"/>
                  </a:lnTo>
                  <a:lnTo>
                    <a:pt x="272" y="424"/>
                  </a:lnTo>
                  <a:lnTo>
                    <a:pt x="272" y="424"/>
                  </a:lnTo>
                  <a:lnTo>
                    <a:pt x="286" y="422"/>
                  </a:lnTo>
                  <a:lnTo>
                    <a:pt x="290" y="420"/>
                  </a:lnTo>
                  <a:lnTo>
                    <a:pt x="292" y="416"/>
                  </a:lnTo>
                  <a:lnTo>
                    <a:pt x="296" y="406"/>
                  </a:lnTo>
                  <a:lnTo>
                    <a:pt x="296" y="392"/>
                  </a:lnTo>
                  <a:lnTo>
                    <a:pt x="296" y="32"/>
                  </a:lnTo>
                  <a:lnTo>
                    <a:pt x="296" y="32"/>
                  </a:lnTo>
                  <a:lnTo>
                    <a:pt x="294" y="18"/>
                  </a:lnTo>
                  <a:lnTo>
                    <a:pt x="292" y="12"/>
                  </a:lnTo>
                  <a:lnTo>
                    <a:pt x="288" y="8"/>
                  </a:lnTo>
                  <a:lnTo>
                    <a:pt x="284" y="4"/>
                  </a:lnTo>
                  <a:lnTo>
                    <a:pt x="278" y="2"/>
                  </a:lnTo>
                  <a:lnTo>
                    <a:pt x="26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1"/>
            <p:cNvSpPr>
              <a:spLocks/>
            </p:cNvSpPr>
            <p:nvPr/>
          </p:nvSpPr>
          <p:spPr bwMode="auto">
            <a:xfrm>
              <a:off x="9820201" y="3009900"/>
              <a:ext cx="276225" cy="584200"/>
            </a:xfrm>
            <a:custGeom>
              <a:avLst/>
              <a:gdLst>
                <a:gd name="T0" fmla="*/ 174 w 174"/>
                <a:gd name="T1" fmla="*/ 368 h 368"/>
                <a:gd name="T2" fmla="*/ 118 w 174"/>
                <a:gd name="T3" fmla="*/ 368 h 368"/>
                <a:gd name="T4" fmla="*/ 118 w 174"/>
                <a:gd name="T5" fmla="*/ 368 h 368"/>
                <a:gd name="T6" fmla="*/ 118 w 174"/>
                <a:gd name="T7" fmla="*/ 88 h 368"/>
                <a:gd name="T8" fmla="*/ 118 w 174"/>
                <a:gd name="T9" fmla="*/ 88 h 368"/>
                <a:gd name="T10" fmla="*/ 116 w 174"/>
                <a:gd name="T11" fmla="*/ 80 h 368"/>
                <a:gd name="T12" fmla="*/ 112 w 174"/>
                <a:gd name="T13" fmla="*/ 74 h 368"/>
                <a:gd name="T14" fmla="*/ 98 w 174"/>
                <a:gd name="T15" fmla="*/ 68 h 368"/>
                <a:gd name="T16" fmla="*/ 98 w 174"/>
                <a:gd name="T17" fmla="*/ 66 h 368"/>
                <a:gd name="T18" fmla="*/ 0 w 174"/>
                <a:gd name="T19" fmla="*/ 12 h 368"/>
                <a:gd name="T20" fmla="*/ 2 w 174"/>
                <a:gd name="T21" fmla="*/ 12 h 368"/>
                <a:gd name="T22" fmla="*/ 2 w 174"/>
                <a:gd name="T23" fmla="*/ 0 h 368"/>
                <a:gd name="T24" fmla="*/ 174 w 174"/>
                <a:gd name="T25" fmla="*/ 0 h 368"/>
                <a:gd name="T26" fmla="*/ 174 w 174"/>
                <a:gd name="T27" fmla="*/ 36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4" h="368">
                  <a:moveTo>
                    <a:pt x="174" y="368"/>
                  </a:moveTo>
                  <a:lnTo>
                    <a:pt x="118" y="368"/>
                  </a:lnTo>
                  <a:lnTo>
                    <a:pt x="118" y="368"/>
                  </a:lnTo>
                  <a:lnTo>
                    <a:pt x="118" y="88"/>
                  </a:lnTo>
                  <a:lnTo>
                    <a:pt x="118" y="88"/>
                  </a:lnTo>
                  <a:lnTo>
                    <a:pt x="116" y="80"/>
                  </a:lnTo>
                  <a:lnTo>
                    <a:pt x="112" y="74"/>
                  </a:lnTo>
                  <a:lnTo>
                    <a:pt x="98" y="68"/>
                  </a:lnTo>
                  <a:lnTo>
                    <a:pt x="98" y="66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0"/>
                  </a:lnTo>
                  <a:lnTo>
                    <a:pt x="174" y="0"/>
                  </a:lnTo>
                  <a:lnTo>
                    <a:pt x="174" y="36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Rectangle 102"/>
            <p:cNvSpPr>
              <a:spLocks noChangeArrowheads="1"/>
            </p:cNvSpPr>
            <p:nvPr/>
          </p:nvSpPr>
          <p:spPr bwMode="auto">
            <a:xfrm>
              <a:off x="9664626" y="3213100"/>
              <a:ext cx="212725" cy="177800"/>
            </a:xfrm>
            <a:prstGeom prst="rect">
              <a:avLst/>
            </a:pr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Rectangle 103"/>
            <p:cNvSpPr>
              <a:spLocks noChangeArrowheads="1"/>
            </p:cNvSpPr>
            <p:nvPr/>
          </p:nvSpPr>
          <p:spPr bwMode="auto">
            <a:xfrm>
              <a:off x="9664626" y="3213100"/>
              <a:ext cx="212725" cy="177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04"/>
            <p:cNvSpPr>
              <a:spLocks/>
            </p:cNvSpPr>
            <p:nvPr/>
          </p:nvSpPr>
          <p:spPr bwMode="auto">
            <a:xfrm>
              <a:off x="9283626" y="3286125"/>
              <a:ext cx="82550" cy="127000"/>
            </a:xfrm>
            <a:custGeom>
              <a:avLst/>
              <a:gdLst>
                <a:gd name="T0" fmla="*/ 44 w 52"/>
                <a:gd name="T1" fmla="*/ 8 h 80"/>
                <a:gd name="T2" fmla="*/ 44 w 52"/>
                <a:gd name="T3" fmla="*/ 8 h 80"/>
                <a:gd name="T4" fmla="*/ 38 w 52"/>
                <a:gd name="T5" fmla="*/ 4 h 80"/>
                <a:gd name="T6" fmla="*/ 32 w 52"/>
                <a:gd name="T7" fmla="*/ 2 h 80"/>
                <a:gd name="T8" fmla="*/ 32 w 52"/>
                <a:gd name="T9" fmla="*/ 2 h 80"/>
                <a:gd name="T10" fmla="*/ 24 w 52"/>
                <a:gd name="T11" fmla="*/ 0 h 80"/>
                <a:gd name="T12" fmla="*/ 14 w 52"/>
                <a:gd name="T13" fmla="*/ 0 h 80"/>
                <a:gd name="T14" fmla="*/ 0 w 52"/>
                <a:gd name="T15" fmla="*/ 2 h 80"/>
                <a:gd name="T16" fmla="*/ 0 w 52"/>
                <a:gd name="T17" fmla="*/ 78 h 80"/>
                <a:gd name="T18" fmla="*/ 0 w 52"/>
                <a:gd name="T19" fmla="*/ 78 h 80"/>
                <a:gd name="T20" fmla="*/ 14 w 52"/>
                <a:gd name="T21" fmla="*/ 80 h 80"/>
                <a:gd name="T22" fmla="*/ 14 w 52"/>
                <a:gd name="T23" fmla="*/ 80 h 80"/>
                <a:gd name="T24" fmla="*/ 24 w 52"/>
                <a:gd name="T25" fmla="*/ 80 h 80"/>
                <a:gd name="T26" fmla="*/ 32 w 52"/>
                <a:gd name="T27" fmla="*/ 78 h 80"/>
                <a:gd name="T28" fmla="*/ 32 w 52"/>
                <a:gd name="T29" fmla="*/ 78 h 80"/>
                <a:gd name="T30" fmla="*/ 38 w 52"/>
                <a:gd name="T31" fmla="*/ 74 h 80"/>
                <a:gd name="T32" fmla="*/ 44 w 52"/>
                <a:gd name="T33" fmla="*/ 70 h 80"/>
                <a:gd name="T34" fmla="*/ 44 w 52"/>
                <a:gd name="T35" fmla="*/ 70 h 80"/>
                <a:gd name="T36" fmla="*/ 48 w 52"/>
                <a:gd name="T37" fmla="*/ 64 h 80"/>
                <a:gd name="T38" fmla="*/ 50 w 52"/>
                <a:gd name="T39" fmla="*/ 58 h 80"/>
                <a:gd name="T40" fmla="*/ 50 w 52"/>
                <a:gd name="T41" fmla="*/ 58 h 80"/>
                <a:gd name="T42" fmla="*/ 52 w 52"/>
                <a:gd name="T43" fmla="*/ 48 h 80"/>
                <a:gd name="T44" fmla="*/ 52 w 52"/>
                <a:gd name="T45" fmla="*/ 38 h 80"/>
                <a:gd name="T46" fmla="*/ 52 w 52"/>
                <a:gd name="T47" fmla="*/ 38 h 80"/>
                <a:gd name="T48" fmla="*/ 52 w 52"/>
                <a:gd name="T49" fmla="*/ 30 h 80"/>
                <a:gd name="T50" fmla="*/ 50 w 52"/>
                <a:gd name="T51" fmla="*/ 22 h 80"/>
                <a:gd name="T52" fmla="*/ 50 w 52"/>
                <a:gd name="T53" fmla="*/ 22 h 80"/>
                <a:gd name="T54" fmla="*/ 48 w 52"/>
                <a:gd name="T55" fmla="*/ 14 h 80"/>
                <a:gd name="T56" fmla="*/ 44 w 52"/>
                <a:gd name="T57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2" h="80">
                  <a:moveTo>
                    <a:pt x="44" y="8"/>
                  </a:moveTo>
                  <a:lnTo>
                    <a:pt x="44" y="8"/>
                  </a:lnTo>
                  <a:lnTo>
                    <a:pt x="38" y="4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24" y="0"/>
                  </a:lnTo>
                  <a:lnTo>
                    <a:pt x="14" y="0"/>
                  </a:lnTo>
                  <a:lnTo>
                    <a:pt x="0" y="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24" y="80"/>
                  </a:lnTo>
                  <a:lnTo>
                    <a:pt x="32" y="78"/>
                  </a:lnTo>
                  <a:lnTo>
                    <a:pt x="32" y="78"/>
                  </a:lnTo>
                  <a:lnTo>
                    <a:pt x="38" y="74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8" y="64"/>
                  </a:lnTo>
                  <a:lnTo>
                    <a:pt x="50" y="58"/>
                  </a:lnTo>
                  <a:lnTo>
                    <a:pt x="50" y="58"/>
                  </a:lnTo>
                  <a:lnTo>
                    <a:pt x="52" y="4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0"/>
                  </a:lnTo>
                  <a:lnTo>
                    <a:pt x="50" y="22"/>
                  </a:lnTo>
                  <a:lnTo>
                    <a:pt x="50" y="22"/>
                  </a:lnTo>
                  <a:lnTo>
                    <a:pt x="48" y="14"/>
                  </a:lnTo>
                  <a:lnTo>
                    <a:pt x="44" y="8"/>
                  </a:lnTo>
                  <a:close/>
                </a:path>
              </a:pathLst>
            </a:cu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05"/>
            <p:cNvSpPr>
              <a:spLocks/>
            </p:cNvSpPr>
            <p:nvPr/>
          </p:nvSpPr>
          <p:spPr bwMode="auto">
            <a:xfrm>
              <a:off x="9283626" y="3286125"/>
              <a:ext cx="82550" cy="127000"/>
            </a:xfrm>
            <a:custGeom>
              <a:avLst/>
              <a:gdLst>
                <a:gd name="T0" fmla="*/ 44 w 52"/>
                <a:gd name="T1" fmla="*/ 8 h 80"/>
                <a:gd name="T2" fmla="*/ 44 w 52"/>
                <a:gd name="T3" fmla="*/ 8 h 80"/>
                <a:gd name="T4" fmla="*/ 38 w 52"/>
                <a:gd name="T5" fmla="*/ 4 h 80"/>
                <a:gd name="T6" fmla="*/ 32 w 52"/>
                <a:gd name="T7" fmla="*/ 2 h 80"/>
                <a:gd name="T8" fmla="*/ 32 w 52"/>
                <a:gd name="T9" fmla="*/ 2 h 80"/>
                <a:gd name="T10" fmla="*/ 24 w 52"/>
                <a:gd name="T11" fmla="*/ 0 h 80"/>
                <a:gd name="T12" fmla="*/ 14 w 52"/>
                <a:gd name="T13" fmla="*/ 0 h 80"/>
                <a:gd name="T14" fmla="*/ 0 w 52"/>
                <a:gd name="T15" fmla="*/ 2 h 80"/>
                <a:gd name="T16" fmla="*/ 0 w 52"/>
                <a:gd name="T17" fmla="*/ 78 h 80"/>
                <a:gd name="T18" fmla="*/ 0 w 52"/>
                <a:gd name="T19" fmla="*/ 78 h 80"/>
                <a:gd name="T20" fmla="*/ 14 w 52"/>
                <a:gd name="T21" fmla="*/ 80 h 80"/>
                <a:gd name="T22" fmla="*/ 14 w 52"/>
                <a:gd name="T23" fmla="*/ 80 h 80"/>
                <a:gd name="T24" fmla="*/ 24 w 52"/>
                <a:gd name="T25" fmla="*/ 80 h 80"/>
                <a:gd name="T26" fmla="*/ 32 w 52"/>
                <a:gd name="T27" fmla="*/ 78 h 80"/>
                <a:gd name="T28" fmla="*/ 32 w 52"/>
                <a:gd name="T29" fmla="*/ 78 h 80"/>
                <a:gd name="T30" fmla="*/ 38 w 52"/>
                <a:gd name="T31" fmla="*/ 74 h 80"/>
                <a:gd name="T32" fmla="*/ 44 w 52"/>
                <a:gd name="T33" fmla="*/ 70 h 80"/>
                <a:gd name="T34" fmla="*/ 44 w 52"/>
                <a:gd name="T35" fmla="*/ 70 h 80"/>
                <a:gd name="T36" fmla="*/ 48 w 52"/>
                <a:gd name="T37" fmla="*/ 64 h 80"/>
                <a:gd name="T38" fmla="*/ 50 w 52"/>
                <a:gd name="T39" fmla="*/ 58 h 80"/>
                <a:gd name="T40" fmla="*/ 50 w 52"/>
                <a:gd name="T41" fmla="*/ 58 h 80"/>
                <a:gd name="T42" fmla="*/ 52 w 52"/>
                <a:gd name="T43" fmla="*/ 48 h 80"/>
                <a:gd name="T44" fmla="*/ 52 w 52"/>
                <a:gd name="T45" fmla="*/ 38 h 80"/>
                <a:gd name="T46" fmla="*/ 52 w 52"/>
                <a:gd name="T47" fmla="*/ 38 h 80"/>
                <a:gd name="T48" fmla="*/ 52 w 52"/>
                <a:gd name="T49" fmla="*/ 30 h 80"/>
                <a:gd name="T50" fmla="*/ 50 w 52"/>
                <a:gd name="T51" fmla="*/ 22 h 80"/>
                <a:gd name="T52" fmla="*/ 50 w 52"/>
                <a:gd name="T53" fmla="*/ 22 h 80"/>
                <a:gd name="T54" fmla="*/ 48 w 52"/>
                <a:gd name="T55" fmla="*/ 14 h 80"/>
                <a:gd name="T56" fmla="*/ 44 w 52"/>
                <a:gd name="T57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2" h="80">
                  <a:moveTo>
                    <a:pt x="44" y="8"/>
                  </a:moveTo>
                  <a:lnTo>
                    <a:pt x="44" y="8"/>
                  </a:lnTo>
                  <a:lnTo>
                    <a:pt x="38" y="4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24" y="0"/>
                  </a:lnTo>
                  <a:lnTo>
                    <a:pt x="14" y="0"/>
                  </a:lnTo>
                  <a:lnTo>
                    <a:pt x="0" y="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24" y="80"/>
                  </a:lnTo>
                  <a:lnTo>
                    <a:pt x="32" y="78"/>
                  </a:lnTo>
                  <a:lnTo>
                    <a:pt x="32" y="78"/>
                  </a:lnTo>
                  <a:lnTo>
                    <a:pt x="38" y="74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8" y="64"/>
                  </a:lnTo>
                  <a:lnTo>
                    <a:pt x="50" y="58"/>
                  </a:lnTo>
                  <a:lnTo>
                    <a:pt x="50" y="58"/>
                  </a:lnTo>
                  <a:lnTo>
                    <a:pt x="52" y="4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0"/>
                  </a:lnTo>
                  <a:lnTo>
                    <a:pt x="50" y="22"/>
                  </a:lnTo>
                  <a:lnTo>
                    <a:pt x="50" y="22"/>
                  </a:lnTo>
                  <a:lnTo>
                    <a:pt x="48" y="14"/>
                  </a:lnTo>
                  <a:lnTo>
                    <a:pt x="44" y="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110" name="Picture 10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67751" y="3273425"/>
              <a:ext cx="104775" cy="15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1" name="Freeform 107"/>
            <p:cNvSpPr>
              <a:spLocks noEditPoints="1"/>
            </p:cNvSpPr>
            <p:nvPr/>
          </p:nvSpPr>
          <p:spPr bwMode="auto">
            <a:xfrm>
              <a:off x="9004226" y="2870200"/>
              <a:ext cx="660400" cy="1117600"/>
            </a:xfrm>
            <a:custGeom>
              <a:avLst/>
              <a:gdLst>
                <a:gd name="T0" fmla="*/ 416 w 416"/>
                <a:gd name="T1" fmla="*/ 544 h 704"/>
                <a:gd name="T2" fmla="*/ 416 w 416"/>
                <a:gd name="T3" fmla="*/ 512 h 704"/>
                <a:gd name="T4" fmla="*/ 416 w 416"/>
                <a:gd name="T5" fmla="*/ 472 h 704"/>
                <a:gd name="T6" fmla="*/ 416 w 416"/>
                <a:gd name="T7" fmla="*/ 440 h 704"/>
                <a:gd name="T8" fmla="*/ 416 w 416"/>
                <a:gd name="T9" fmla="*/ 400 h 704"/>
                <a:gd name="T10" fmla="*/ 416 w 416"/>
                <a:gd name="T11" fmla="*/ 368 h 704"/>
                <a:gd name="T12" fmla="*/ 416 w 416"/>
                <a:gd name="T13" fmla="*/ 328 h 704"/>
                <a:gd name="T14" fmla="*/ 416 w 416"/>
                <a:gd name="T15" fmla="*/ 216 h 704"/>
                <a:gd name="T16" fmla="*/ 416 w 416"/>
                <a:gd name="T17" fmla="*/ 176 h 704"/>
                <a:gd name="T18" fmla="*/ 416 w 416"/>
                <a:gd name="T19" fmla="*/ 152 h 704"/>
                <a:gd name="T20" fmla="*/ 416 w 416"/>
                <a:gd name="T21" fmla="*/ 0 h 704"/>
                <a:gd name="T22" fmla="*/ 0 w 416"/>
                <a:gd name="T23" fmla="*/ 72 h 704"/>
                <a:gd name="T24" fmla="*/ 0 w 416"/>
                <a:gd name="T25" fmla="*/ 632 h 704"/>
                <a:gd name="T26" fmla="*/ 416 w 416"/>
                <a:gd name="T27" fmla="*/ 704 h 704"/>
                <a:gd name="T28" fmla="*/ 416 w 416"/>
                <a:gd name="T29" fmla="*/ 616 h 704"/>
                <a:gd name="T30" fmla="*/ 416 w 416"/>
                <a:gd name="T31" fmla="*/ 592 h 704"/>
                <a:gd name="T32" fmla="*/ 416 w 416"/>
                <a:gd name="T33" fmla="*/ 544 h 704"/>
                <a:gd name="T34" fmla="*/ 280 w 416"/>
                <a:gd name="T35" fmla="*/ 316 h 704"/>
                <a:gd name="T36" fmla="*/ 280 w 416"/>
                <a:gd name="T37" fmla="*/ 316 h 704"/>
                <a:gd name="T38" fmla="*/ 274 w 416"/>
                <a:gd name="T39" fmla="*/ 334 h 704"/>
                <a:gd name="T40" fmla="*/ 274 w 416"/>
                <a:gd name="T41" fmla="*/ 334 h 704"/>
                <a:gd name="T42" fmla="*/ 268 w 416"/>
                <a:gd name="T43" fmla="*/ 350 h 704"/>
                <a:gd name="T44" fmla="*/ 268 w 416"/>
                <a:gd name="T45" fmla="*/ 350 h 704"/>
                <a:gd name="T46" fmla="*/ 258 w 416"/>
                <a:gd name="T47" fmla="*/ 362 h 704"/>
                <a:gd name="T48" fmla="*/ 258 w 416"/>
                <a:gd name="T49" fmla="*/ 362 h 704"/>
                <a:gd name="T50" fmla="*/ 244 w 416"/>
                <a:gd name="T51" fmla="*/ 374 h 704"/>
                <a:gd name="T52" fmla="*/ 244 w 416"/>
                <a:gd name="T53" fmla="*/ 374 h 704"/>
                <a:gd name="T54" fmla="*/ 230 w 416"/>
                <a:gd name="T55" fmla="*/ 382 h 704"/>
                <a:gd name="T56" fmla="*/ 230 w 416"/>
                <a:gd name="T57" fmla="*/ 382 h 704"/>
                <a:gd name="T58" fmla="*/ 214 w 416"/>
                <a:gd name="T59" fmla="*/ 386 h 704"/>
                <a:gd name="T60" fmla="*/ 214 w 416"/>
                <a:gd name="T61" fmla="*/ 386 h 704"/>
                <a:gd name="T62" fmla="*/ 194 w 416"/>
                <a:gd name="T63" fmla="*/ 388 h 704"/>
                <a:gd name="T64" fmla="*/ 176 w 416"/>
                <a:gd name="T65" fmla="*/ 386 h 704"/>
                <a:gd name="T66" fmla="*/ 176 w 416"/>
                <a:gd name="T67" fmla="*/ 480 h 704"/>
                <a:gd name="T68" fmla="*/ 128 w 416"/>
                <a:gd name="T69" fmla="*/ 476 h 704"/>
                <a:gd name="T70" fmla="*/ 128 w 416"/>
                <a:gd name="T71" fmla="*/ 220 h 704"/>
                <a:gd name="T72" fmla="*/ 200 w 416"/>
                <a:gd name="T73" fmla="*/ 216 h 704"/>
                <a:gd name="T74" fmla="*/ 200 w 416"/>
                <a:gd name="T75" fmla="*/ 216 h 704"/>
                <a:gd name="T76" fmla="*/ 220 w 416"/>
                <a:gd name="T77" fmla="*/ 216 h 704"/>
                <a:gd name="T78" fmla="*/ 234 w 416"/>
                <a:gd name="T79" fmla="*/ 220 h 704"/>
                <a:gd name="T80" fmla="*/ 234 w 416"/>
                <a:gd name="T81" fmla="*/ 220 h 704"/>
                <a:gd name="T82" fmla="*/ 248 w 416"/>
                <a:gd name="T83" fmla="*/ 226 h 704"/>
                <a:gd name="T84" fmla="*/ 260 w 416"/>
                <a:gd name="T85" fmla="*/ 234 h 704"/>
                <a:gd name="T86" fmla="*/ 260 w 416"/>
                <a:gd name="T87" fmla="*/ 234 h 704"/>
                <a:gd name="T88" fmla="*/ 268 w 416"/>
                <a:gd name="T89" fmla="*/ 246 h 704"/>
                <a:gd name="T90" fmla="*/ 276 w 416"/>
                <a:gd name="T91" fmla="*/ 260 h 704"/>
                <a:gd name="T92" fmla="*/ 276 w 416"/>
                <a:gd name="T93" fmla="*/ 260 h 704"/>
                <a:gd name="T94" fmla="*/ 280 w 416"/>
                <a:gd name="T95" fmla="*/ 278 h 704"/>
                <a:gd name="T96" fmla="*/ 280 w 416"/>
                <a:gd name="T97" fmla="*/ 298 h 704"/>
                <a:gd name="T98" fmla="*/ 280 w 416"/>
                <a:gd name="T99" fmla="*/ 298 h 704"/>
                <a:gd name="T100" fmla="*/ 280 w 416"/>
                <a:gd name="T101" fmla="*/ 316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16" h="704">
                  <a:moveTo>
                    <a:pt x="416" y="544"/>
                  </a:moveTo>
                  <a:lnTo>
                    <a:pt x="416" y="512"/>
                  </a:lnTo>
                  <a:lnTo>
                    <a:pt x="416" y="472"/>
                  </a:lnTo>
                  <a:lnTo>
                    <a:pt x="416" y="440"/>
                  </a:lnTo>
                  <a:lnTo>
                    <a:pt x="416" y="400"/>
                  </a:lnTo>
                  <a:lnTo>
                    <a:pt x="416" y="368"/>
                  </a:lnTo>
                  <a:lnTo>
                    <a:pt x="416" y="328"/>
                  </a:lnTo>
                  <a:lnTo>
                    <a:pt x="416" y="216"/>
                  </a:lnTo>
                  <a:lnTo>
                    <a:pt x="416" y="176"/>
                  </a:lnTo>
                  <a:lnTo>
                    <a:pt x="416" y="152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16"/>
                  </a:lnTo>
                  <a:lnTo>
                    <a:pt x="416" y="592"/>
                  </a:lnTo>
                  <a:lnTo>
                    <a:pt x="416" y="544"/>
                  </a:lnTo>
                  <a:close/>
                  <a:moveTo>
                    <a:pt x="280" y="316"/>
                  </a:moveTo>
                  <a:lnTo>
                    <a:pt x="280" y="316"/>
                  </a:lnTo>
                  <a:lnTo>
                    <a:pt x="274" y="334"/>
                  </a:lnTo>
                  <a:lnTo>
                    <a:pt x="274" y="334"/>
                  </a:lnTo>
                  <a:lnTo>
                    <a:pt x="268" y="350"/>
                  </a:lnTo>
                  <a:lnTo>
                    <a:pt x="268" y="350"/>
                  </a:lnTo>
                  <a:lnTo>
                    <a:pt x="258" y="362"/>
                  </a:lnTo>
                  <a:lnTo>
                    <a:pt x="258" y="362"/>
                  </a:lnTo>
                  <a:lnTo>
                    <a:pt x="244" y="374"/>
                  </a:lnTo>
                  <a:lnTo>
                    <a:pt x="244" y="374"/>
                  </a:lnTo>
                  <a:lnTo>
                    <a:pt x="230" y="382"/>
                  </a:lnTo>
                  <a:lnTo>
                    <a:pt x="230" y="382"/>
                  </a:lnTo>
                  <a:lnTo>
                    <a:pt x="214" y="386"/>
                  </a:lnTo>
                  <a:lnTo>
                    <a:pt x="214" y="386"/>
                  </a:lnTo>
                  <a:lnTo>
                    <a:pt x="194" y="388"/>
                  </a:lnTo>
                  <a:lnTo>
                    <a:pt x="176" y="386"/>
                  </a:lnTo>
                  <a:lnTo>
                    <a:pt x="176" y="480"/>
                  </a:lnTo>
                  <a:lnTo>
                    <a:pt x="128" y="476"/>
                  </a:lnTo>
                  <a:lnTo>
                    <a:pt x="128" y="220"/>
                  </a:lnTo>
                  <a:lnTo>
                    <a:pt x="200" y="216"/>
                  </a:lnTo>
                  <a:lnTo>
                    <a:pt x="200" y="216"/>
                  </a:lnTo>
                  <a:lnTo>
                    <a:pt x="220" y="216"/>
                  </a:lnTo>
                  <a:lnTo>
                    <a:pt x="234" y="220"/>
                  </a:lnTo>
                  <a:lnTo>
                    <a:pt x="234" y="220"/>
                  </a:lnTo>
                  <a:lnTo>
                    <a:pt x="248" y="226"/>
                  </a:lnTo>
                  <a:lnTo>
                    <a:pt x="260" y="234"/>
                  </a:lnTo>
                  <a:lnTo>
                    <a:pt x="260" y="234"/>
                  </a:lnTo>
                  <a:lnTo>
                    <a:pt x="268" y="246"/>
                  </a:lnTo>
                  <a:lnTo>
                    <a:pt x="276" y="260"/>
                  </a:lnTo>
                  <a:lnTo>
                    <a:pt x="276" y="260"/>
                  </a:lnTo>
                  <a:lnTo>
                    <a:pt x="280" y="278"/>
                  </a:lnTo>
                  <a:lnTo>
                    <a:pt x="280" y="298"/>
                  </a:lnTo>
                  <a:lnTo>
                    <a:pt x="280" y="298"/>
                  </a:lnTo>
                  <a:lnTo>
                    <a:pt x="280" y="316"/>
                  </a:lnTo>
                  <a:close/>
                </a:path>
              </a:pathLst>
            </a:custGeom>
            <a:solidFill>
              <a:srgbClr val="008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08"/>
            <p:cNvSpPr>
              <a:spLocks/>
            </p:cNvSpPr>
            <p:nvPr/>
          </p:nvSpPr>
          <p:spPr bwMode="auto">
            <a:xfrm>
              <a:off x="9004226" y="2870200"/>
              <a:ext cx="660400" cy="1117600"/>
            </a:xfrm>
            <a:custGeom>
              <a:avLst/>
              <a:gdLst>
                <a:gd name="T0" fmla="*/ 416 w 416"/>
                <a:gd name="T1" fmla="*/ 544 h 704"/>
                <a:gd name="T2" fmla="*/ 416 w 416"/>
                <a:gd name="T3" fmla="*/ 512 h 704"/>
                <a:gd name="T4" fmla="*/ 416 w 416"/>
                <a:gd name="T5" fmla="*/ 472 h 704"/>
                <a:gd name="T6" fmla="*/ 416 w 416"/>
                <a:gd name="T7" fmla="*/ 440 h 704"/>
                <a:gd name="T8" fmla="*/ 416 w 416"/>
                <a:gd name="T9" fmla="*/ 400 h 704"/>
                <a:gd name="T10" fmla="*/ 416 w 416"/>
                <a:gd name="T11" fmla="*/ 368 h 704"/>
                <a:gd name="T12" fmla="*/ 416 w 416"/>
                <a:gd name="T13" fmla="*/ 328 h 704"/>
                <a:gd name="T14" fmla="*/ 416 w 416"/>
                <a:gd name="T15" fmla="*/ 216 h 704"/>
                <a:gd name="T16" fmla="*/ 416 w 416"/>
                <a:gd name="T17" fmla="*/ 176 h 704"/>
                <a:gd name="T18" fmla="*/ 416 w 416"/>
                <a:gd name="T19" fmla="*/ 152 h 704"/>
                <a:gd name="T20" fmla="*/ 416 w 416"/>
                <a:gd name="T21" fmla="*/ 0 h 704"/>
                <a:gd name="T22" fmla="*/ 0 w 416"/>
                <a:gd name="T23" fmla="*/ 72 h 704"/>
                <a:gd name="T24" fmla="*/ 0 w 416"/>
                <a:gd name="T25" fmla="*/ 632 h 704"/>
                <a:gd name="T26" fmla="*/ 416 w 416"/>
                <a:gd name="T27" fmla="*/ 704 h 704"/>
                <a:gd name="T28" fmla="*/ 416 w 416"/>
                <a:gd name="T29" fmla="*/ 616 h 704"/>
                <a:gd name="T30" fmla="*/ 416 w 416"/>
                <a:gd name="T31" fmla="*/ 592 h 704"/>
                <a:gd name="T32" fmla="*/ 416 w 416"/>
                <a:gd name="T33" fmla="*/ 544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6" h="704">
                  <a:moveTo>
                    <a:pt x="416" y="544"/>
                  </a:moveTo>
                  <a:lnTo>
                    <a:pt x="416" y="512"/>
                  </a:lnTo>
                  <a:lnTo>
                    <a:pt x="416" y="472"/>
                  </a:lnTo>
                  <a:lnTo>
                    <a:pt x="416" y="440"/>
                  </a:lnTo>
                  <a:lnTo>
                    <a:pt x="416" y="400"/>
                  </a:lnTo>
                  <a:lnTo>
                    <a:pt x="416" y="368"/>
                  </a:lnTo>
                  <a:lnTo>
                    <a:pt x="416" y="328"/>
                  </a:lnTo>
                  <a:lnTo>
                    <a:pt x="416" y="216"/>
                  </a:lnTo>
                  <a:lnTo>
                    <a:pt x="416" y="176"/>
                  </a:lnTo>
                  <a:lnTo>
                    <a:pt x="416" y="152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16"/>
                  </a:lnTo>
                  <a:lnTo>
                    <a:pt x="416" y="592"/>
                  </a:lnTo>
                  <a:lnTo>
                    <a:pt x="416" y="5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09"/>
            <p:cNvSpPr>
              <a:spLocks/>
            </p:cNvSpPr>
            <p:nvPr/>
          </p:nvSpPr>
          <p:spPr bwMode="auto">
            <a:xfrm>
              <a:off x="9207426" y="3213100"/>
              <a:ext cx="241300" cy="419100"/>
            </a:xfrm>
            <a:custGeom>
              <a:avLst/>
              <a:gdLst>
                <a:gd name="T0" fmla="*/ 152 w 152"/>
                <a:gd name="T1" fmla="*/ 100 h 264"/>
                <a:gd name="T2" fmla="*/ 152 w 152"/>
                <a:gd name="T3" fmla="*/ 100 h 264"/>
                <a:gd name="T4" fmla="*/ 146 w 152"/>
                <a:gd name="T5" fmla="*/ 118 h 264"/>
                <a:gd name="T6" fmla="*/ 146 w 152"/>
                <a:gd name="T7" fmla="*/ 118 h 264"/>
                <a:gd name="T8" fmla="*/ 140 w 152"/>
                <a:gd name="T9" fmla="*/ 134 h 264"/>
                <a:gd name="T10" fmla="*/ 140 w 152"/>
                <a:gd name="T11" fmla="*/ 134 h 264"/>
                <a:gd name="T12" fmla="*/ 130 w 152"/>
                <a:gd name="T13" fmla="*/ 146 h 264"/>
                <a:gd name="T14" fmla="*/ 130 w 152"/>
                <a:gd name="T15" fmla="*/ 146 h 264"/>
                <a:gd name="T16" fmla="*/ 116 w 152"/>
                <a:gd name="T17" fmla="*/ 158 h 264"/>
                <a:gd name="T18" fmla="*/ 116 w 152"/>
                <a:gd name="T19" fmla="*/ 158 h 264"/>
                <a:gd name="T20" fmla="*/ 102 w 152"/>
                <a:gd name="T21" fmla="*/ 166 h 264"/>
                <a:gd name="T22" fmla="*/ 102 w 152"/>
                <a:gd name="T23" fmla="*/ 166 h 264"/>
                <a:gd name="T24" fmla="*/ 86 w 152"/>
                <a:gd name="T25" fmla="*/ 170 h 264"/>
                <a:gd name="T26" fmla="*/ 86 w 152"/>
                <a:gd name="T27" fmla="*/ 170 h 264"/>
                <a:gd name="T28" fmla="*/ 66 w 152"/>
                <a:gd name="T29" fmla="*/ 172 h 264"/>
                <a:gd name="T30" fmla="*/ 48 w 152"/>
                <a:gd name="T31" fmla="*/ 170 h 264"/>
                <a:gd name="T32" fmla="*/ 48 w 152"/>
                <a:gd name="T33" fmla="*/ 264 h 264"/>
                <a:gd name="T34" fmla="*/ 0 w 152"/>
                <a:gd name="T35" fmla="*/ 260 h 264"/>
                <a:gd name="T36" fmla="*/ 0 w 152"/>
                <a:gd name="T37" fmla="*/ 4 h 264"/>
                <a:gd name="T38" fmla="*/ 72 w 152"/>
                <a:gd name="T39" fmla="*/ 0 h 264"/>
                <a:gd name="T40" fmla="*/ 72 w 152"/>
                <a:gd name="T41" fmla="*/ 0 h 264"/>
                <a:gd name="T42" fmla="*/ 92 w 152"/>
                <a:gd name="T43" fmla="*/ 0 h 264"/>
                <a:gd name="T44" fmla="*/ 106 w 152"/>
                <a:gd name="T45" fmla="*/ 4 h 264"/>
                <a:gd name="T46" fmla="*/ 106 w 152"/>
                <a:gd name="T47" fmla="*/ 4 h 264"/>
                <a:gd name="T48" fmla="*/ 120 w 152"/>
                <a:gd name="T49" fmla="*/ 10 h 264"/>
                <a:gd name="T50" fmla="*/ 132 w 152"/>
                <a:gd name="T51" fmla="*/ 18 h 264"/>
                <a:gd name="T52" fmla="*/ 132 w 152"/>
                <a:gd name="T53" fmla="*/ 18 h 264"/>
                <a:gd name="T54" fmla="*/ 140 w 152"/>
                <a:gd name="T55" fmla="*/ 30 h 264"/>
                <a:gd name="T56" fmla="*/ 148 w 152"/>
                <a:gd name="T57" fmla="*/ 44 h 264"/>
                <a:gd name="T58" fmla="*/ 148 w 152"/>
                <a:gd name="T59" fmla="*/ 44 h 264"/>
                <a:gd name="T60" fmla="*/ 152 w 152"/>
                <a:gd name="T61" fmla="*/ 62 h 264"/>
                <a:gd name="T62" fmla="*/ 152 w 152"/>
                <a:gd name="T63" fmla="*/ 82 h 264"/>
                <a:gd name="T64" fmla="*/ 152 w 152"/>
                <a:gd name="T65" fmla="*/ 82 h 264"/>
                <a:gd name="T66" fmla="*/ 152 w 152"/>
                <a:gd name="T67" fmla="*/ 10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2" h="264">
                  <a:moveTo>
                    <a:pt x="152" y="100"/>
                  </a:moveTo>
                  <a:lnTo>
                    <a:pt x="152" y="100"/>
                  </a:lnTo>
                  <a:lnTo>
                    <a:pt x="146" y="118"/>
                  </a:lnTo>
                  <a:lnTo>
                    <a:pt x="146" y="118"/>
                  </a:lnTo>
                  <a:lnTo>
                    <a:pt x="140" y="134"/>
                  </a:lnTo>
                  <a:lnTo>
                    <a:pt x="140" y="134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16" y="158"/>
                  </a:lnTo>
                  <a:lnTo>
                    <a:pt x="116" y="158"/>
                  </a:lnTo>
                  <a:lnTo>
                    <a:pt x="102" y="166"/>
                  </a:lnTo>
                  <a:lnTo>
                    <a:pt x="102" y="166"/>
                  </a:lnTo>
                  <a:lnTo>
                    <a:pt x="86" y="170"/>
                  </a:lnTo>
                  <a:lnTo>
                    <a:pt x="86" y="170"/>
                  </a:lnTo>
                  <a:lnTo>
                    <a:pt x="66" y="172"/>
                  </a:lnTo>
                  <a:lnTo>
                    <a:pt x="48" y="170"/>
                  </a:lnTo>
                  <a:lnTo>
                    <a:pt x="48" y="264"/>
                  </a:lnTo>
                  <a:lnTo>
                    <a:pt x="0" y="260"/>
                  </a:lnTo>
                  <a:lnTo>
                    <a:pt x="0" y="4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92" y="0"/>
                  </a:lnTo>
                  <a:lnTo>
                    <a:pt x="106" y="4"/>
                  </a:lnTo>
                  <a:lnTo>
                    <a:pt x="106" y="4"/>
                  </a:lnTo>
                  <a:lnTo>
                    <a:pt x="120" y="10"/>
                  </a:lnTo>
                  <a:lnTo>
                    <a:pt x="132" y="18"/>
                  </a:lnTo>
                  <a:lnTo>
                    <a:pt x="132" y="18"/>
                  </a:lnTo>
                  <a:lnTo>
                    <a:pt x="140" y="30"/>
                  </a:lnTo>
                  <a:lnTo>
                    <a:pt x="148" y="44"/>
                  </a:lnTo>
                  <a:lnTo>
                    <a:pt x="148" y="44"/>
                  </a:lnTo>
                  <a:lnTo>
                    <a:pt x="152" y="62"/>
                  </a:lnTo>
                  <a:lnTo>
                    <a:pt x="152" y="82"/>
                  </a:lnTo>
                  <a:lnTo>
                    <a:pt x="152" y="82"/>
                  </a:lnTo>
                  <a:lnTo>
                    <a:pt x="152" y="1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1"/>
            <p:cNvSpPr>
              <a:spLocks noEditPoints="1"/>
            </p:cNvSpPr>
            <p:nvPr/>
          </p:nvSpPr>
          <p:spPr bwMode="auto">
            <a:xfrm>
              <a:off x="9207426" y="3213100"/>
              <a:ext cx="241300" cy="419100"/>
            </a:xfrm>
            <a:custGeom>
              <a:avLst/>
              <a:gdLst>
                <a:gd name="T0" fmla="*/ 132 w 152"/>
                <a:gd name="T1" fmla="*/ 18 h 264"/>
                <a:gd name="T2" fmla="*/ 106 w 152"/>
                <a:gd name="T3" fmla="*/ 4 h 264"/>
                <a:gd name="T4" fmla="*/ 92 w 152"/>
                <a:gd name="T5" fmla="*/ 0 h 264"/>
                <a:gd name="T6" fmla="*/ 0 w 152"/>
                <a:gd name="T7" fmla="*/ 4 h 264"/>
                <a:gd name="T8" fmla="*/ 48 w 152"/>
                <a:gd name="T9" fmla="*/ 264 h 264"/>
                <a:gd name="T10" fmla="*/ 66 w 152"/>
                <a:gd name="T11" fmla="*/ 172 h 264"/>
                <a:gd name="T12" fmla="*/ 86 w 152"/>
                <a:gd name="T13" fmla="*/ 170 h 264"/>
                <a:gd name="T14" fmla="*/ 102 w 152"/>
                <a:gd name="T15" fmla="*/ 166 h 264"/>
                <a:gd name="T16" fmla="*/ 116 w 152"/>
                <a:gd name="T17" fmla="*/ 158 h 264"/>
                <a:gd name="T18" fmla="*/ 130 w 152"/>
                <a:gd name="T19" fmla="*/ 146 h 264"/>
                <a:gd name="T20" fmla="*/ 140 w 152"/>
                <a:gd name="T21" fmla="*/ 134 h 264"/>
                <a:gd name="T22" fmla="*/ 146 w 152"/>
                <a:gd name="T23" fmla="*/ 118 h 264"/>
                <a:gd name="T24" fmla="*/ 152 w 152"/>
                <a:gd name="T25" fmla="*/ 100 h 264"/>
                <a:gd name="T26" fmla="*/ 152 w 152"/>
                <a:gd name="T27" fmla="*/ 82 h 264"/>
                <a:gd name="T28" fmla="*/ 152 w 152"/>
                <a:gd name="T29" fmla="*/ 62 h 264"/>
                <a:gd name="T30" fmla="*/ 148 w 152"/>
                <a:gd name="T31" fmla="*/ 44 h 264"/>
                <a:gd name="T32" fmla="*/ 132 w 152"/>
                <a:gd name="T33" fmla="*/ 18 h 264"/>
                <a:gd name="T34" fmla="*/ 98 w 152"/>
                <a:gd name="T35" fmla="*/ 104 h 264"/>
                <a:gd name="T36" fmla="*/ 96 w 152"/>
                <a:gd name="T37" fmla="*/ 110 h 264"/>
                <a:gd name="T38" fmla="*/ 92 w 152"/>
                <a:gd name="T39" fmla="*/ 116 h 264"/>
                <a:gd name="T40" fmla="*/ 80 w 152"/>
                <a:gd name="T41" fmla="*/ 124 h 264"/>
                <a:gd name="T42" fmla="*/ 72 w 152"/>
                <a:gd name="T43" fmla="*/ 126 h 264"/>
                <a:gd name="T44" fmla="*/ 48 w 152"/>
                <a:gd name="T45" fmla="*/ 124 h 264"/>
                <a:gd name="T46" fmla="*/ 48 w 152"/>
                <a:gd name="T47" fmla="*/ 48 h 264"/>
                <a:gd name="T48" fmla="*/ 62 w 152"/>
                <a:gd name="T49" fmla="*/ 46 h 264"/>
                <a:gd name="T50" fmla="*/ 80 w 152"/>
                <a:gd name="T51" fmla="*/ 48 h 264"/>
                <a:gd name="T52" fmla="*/ 86 w 152"/>
                <a:gd name="T53" fmla="*/ 50 h 264"/>
                <a:gd name="T54" fmla="*/ 92 w 152"/>
                <a:gd name="T55" fmla="*/ 54 h 264"/>
                <a:gd name="T56" fmla="*/ 98 w 152"/>
                <a:gd name="T57" fmla="*/ 68 h 264"/>
                <a:gd name="T58" fmla="*/ 100 w 152"/>
                <a:gd name="T59" fmla="*/ 76 h 264"/>
                <a:gd name="T60" fmla="*/ 100 w 152"/>
                <a:gd name="T61" fmla="*/ 84 h 264"/>
                <a:gd name="T62" fmla="*/ 98 w 152"/>
                <a:gd name="T63" fmla="*/ 10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2" h="264">
                  <a:moveTo>
                    <a:pt x="132" y="18"/>
                  </a:moveTo>
                  <a:lnTo>
                    <a:pt x="132" y="18"/>
                  </a:lnTo>
                  <a:lnTo>
                    <a:pt x="120" y="10"/>
                  </a:lnTo>
                  <a:lnTo>
                    <a:pt x="106" y="4"/>
                  </a:lnTo>
                  <a:lnTo>
                    <a:pt x="106" y="4"/>
                  </a:lnTo>
                  <a:lnTo>
                    <a:pt x="92" y="0"/>
                  </a:lnTo>
                  <a:lnTo>
                    <a:pt x="72" y="0"/>
                  </a:lnTo>
                  <a:lnTo>
                    <a:pt x="0" y="4"/>
                  </a:lnTo>
                  <a:lnTo>
                    <a:pt x="0" y="260"/>
                  </a:lnTo>
                  <a:lnTo>
                    <a:pt x="48" y="264"/>
                  </a:lnTo>
                  <a:lnTo>
                    <a:pt x="48" y="170"/>
                  </a:lnTo>
                  <a:lnTo>
                    <a:pt x="66" y="172"/>
                  </a:lnTo>
                  <a:lnTo>
                    <a:pt x="66" y="172"/>
                  </a:lnTo>
                  <a:lnTo>
                    <a:pt x="86" y="170"/>
                  </a:lnTo>
                  <a:lnTo>
                    <a:pt x="86" y="170"/>
                  </a:lnTo>
                  <a:lnTo>
                    <a:pt x="102" y="166"/>
                  </a:lnTo>
                  <a:lnTo>
                    <a:pt x="102" y="166"/>
                  </a:lnTo>
                  <a:lnTo>
                    <a:pt x="116" y="158"/>
                  </a:lnTo>
                  <a:lnTo>
                    <a:pt x="116" y="158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40" y="134"/>
                  </a:lnTo>
                  <a:lnTo>
                    <a:pt x="140" y="134"/>
                  </a:lnTo>
                  <a:lnTo>
                    <a:pt x="146" y="118"/>
                  </a:lnTo>
                  <a:lnTo>
                    <a:pt x="146" y="118"/>
                  </a:lnTo>
                  <a:lnTo>
                    <a:pt x="152" y="100"/>
                  </a:lnTo>
                  <a:lnTo>
                    <a:pt x="152" y="100"/>
                  </a:lnTo>
                  <a:lnTo>
                    <a:pt x="152" y="82"/>
                  </a:lnTo>
                  <a:lnTo>
                    <a:pt x="152" y="82"/>
                  </a:lnTo>
                  <a:lnTo>
                    <a:pt x="152" y="62"/>
                  </a:lnTo>
                  <a:lnTo>
                    <a:pt x="148" y="44"/>
                  </a:lnTo>
                  <a:lnTo>
                    <a:pt x="148" y="44"/>
                  </a:lnTo>
                  <a:lnTo>
                    <a:pt x="140" y="30"/>
                  </a:lnTo>
                  <a:lnTo>
                    <a:pt x="132" y="18"/>
                  </a:lnTo>
                  <a:lnTo>
                    <a:pt x="132" y="18"/>
                  </a:lnTo>
                  <a:close/>
                  <a:moveTo>
                    <a:pt x="98" y="104"/>
                  </a:moveTo>
                  <a:lnTo>
                    <a:pt x="98" y="104"/>
                  </a:lnTo>
                  <a:lnTo>
                    <a:pt x="96" y="110"/>
                  </a:lnTo>
                  <a:lnTo>
                    <a:pt x="92" y="116"/>
                  </a:lnTo>
                  <a:lnTo>
                    <a:pt x="92" y="116"/>
                  </a:lnTo>
                  <a:lnTo>
                    <a:pt x="86" y="120"/>
                  </a:lnTo>
                  <a:lnTo>
                    <a:pt x="80" y="124"/>
                  </a:lnTo>
                  <a:lnTo>
                    <a:pt x="80" y="124"/>
                  </a:lnTo>
                  <a:lnTo>
                    <a:pt x="72" y="126"/>
                  </a:lnTo>
                  <a:lnTo>
                    <a:pt x="62" y="126"/>
                  </a:lnTo>
                  <a:lnTo>
                    <a:pt x="48" y="124"/>
                  </a:lnTo>
                  <a:lnTo>
                    <a:pt x="48" y="124"/>
                  </a:lnTo>
                  <a:lnTo>
                    <a:pt x="48" y="48"/>
                  </a:lnTo>
                  <a:lnTo>
                    <a:pt x="62" y="46"/>
                  </a:lnTo>
                  <a:lnTo>
                    <a:pt x="62" y="46"/>
                  </a:lnTo>
                  <a:lnTo>
                    <a:pt x="72" y="46"/>
                  </a:lnTo>
                  <a:lnTo>
                    <a:pt x="80" y="48"/>
                  </a:lnTo>
                  <a:lnTo>
                    <a:pt x="80" y="48"/>
                  </a:lnTo>
                  <a:lnTo>
                    <a:pt x="86" y="50"/>
                  </a:lnTo>
                  <a:lnTo>
                    <a:pt x="92" y="54"/>
                  </a:lnTo>
                  <a:lnTo>
                    <a:pt x="92" y="54"/>
                  </a:lnTo>
                  <a:lnTo>
                    <a:pt x="96" y="60"/>
                  </a:lnTo>
                  <a:lnTo>
                    <a:pt x="98" y="68"/>
                  </a:lnTo>
                  <a:lnTo>
                    <a:pt x="98" y="68"/>
                  </a:lnTo>
                  <a:lnTo>
                    <a:pt x="100" y="76"/>
                  </a:lnTo>
                  <a:lnTo>
                    <a:pt x="100" y="84"/>
                  </a:lnTo>
                  <a:lnTo>
                    <a:pt x="100" y="84"/>
                  </a:lnTo>
                  <a:lnTo>
                    <a:pt x="100" y="94"/>
                  </a:lnTo>
                  <a:lnTo>
                    <a:pt x="98" y="104"/>
                  </a:lnTo>
                  <a:lnTo>
                    <a:pt x="98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0760159" y="2857500"/>
            <a:ext cx="1117600" cy="1117600"/>
            <a:chOff x="10760159" y="2857500"/>
            <a:chExt cx="1117600" cy="1117600"/>
          </a:xfrm>
        </p:grpSpPr>
        <p:sp>
          <p:nvSpPr>
            <p:cNvPr id="123" name="Freeform 121"/>
            <p:cNvSpPr>
              <a:spLocks noEditPoints="1"/>
            </p:cNvSpPr>
            <p:nvPr/>
          </p:nvSpPr>
          <p:spPr bwMode="auto">
            <a:xfrm>
              <a:off x="10760159" y="2857500"/>
              <a:ext cx="1117600" cy="1117600"/>
            </a:xfrm>
            <a:custGeom>
              <a:avLst/>
              <a:gdLst>
                <a:gd name="T0" fmla="*/ 460 w 704"/>
                <a:gd name="T1" fmla="*/ 74 h 704"/>
                <a:gd name="T2" fmla="*/ 0 w 704"/>
                <a:gd name="T3" fmla="*/ 72 h 704"/>
                <a:gd name="T4" fmla="*/ 416 w 704"/>
                <a:gd name="T5" fmla="*/ 610 h 704"/>
                <a:gd name="T6" fmla="*/ 500 w 704"/>
                <a:gd name="T7" fmla="*/ 616 h 704"/>
                <a:gd name="T8" fmla="*/ 562 w 704"/>
                <a:gd name="T9" fmla="*/ 614 h 704"/>
                <a:gd name="T10" fmla="*/ 656 w 704"/>
                <a:gd name="T11" fmla="*/ 592 h 704"/>
                <a:gd name="T12" fmla="*/ 688 w 704"/>
                <a:gd name="T13" fmla="*/ 570 h 704"/>
                <a:gd name="T14" fmla="*/ 704 w 704"/>
                <a:gd name="T15" fmla="*/ 540 h 704"/>
                <a:gd name="T16" fmla="*/ 704 w 704"/>
                <a:gd name="T17" fmla="*/ 152 h 704"/>
                <a:gd name="T18" fmla="*/ 704 w 704"/>
                <a:gd name="T19" fmla="*/ 148 h 704"/>
                <a:gd name="T20" fmla="*/ 688 w 704"/>
                <a:gd name="T21" fmla="*/ 120 h 704"/>
                <a:gd name="T22" fmla="*/ 656 w 704"/>
                <a:gd name="T23" fmla="*/ 98 h 704"/>
                <a:gd name="T24" fmla="*/ 562 w 704"/>
                <a:gd name="T25" fmla="*/ 76 h 704"/>
                <a:gd name="T26" fmla="*/ 500 w 704"/>
                <a:gd name="T27" fmla="*/ 72 h 704"/>
                <a:gd name="T28" fmla="*/ 140 w 704"/>
                <a:gd name="T29" fmla="*/ 474 h 704"/>
                <a:gd name="T30" fmla="*/ 220 w 704"/>
                <a:gd name="T31" fmla="*/ 214 h 704"/>
                <a:gd name="T32" fmla="*/ 228 w 704"/>
                <a:gd name="T33" fmla="*/ 420 h 704"/>
                <a:gd name="T34" fmla="*/ 680 w 704"/>
                <a:gd name="T35" fmla="*/ 548 h 704"/>
                <a:gd name="T36" fmla="*/ 666 w 704"/>
                <a:gd name="T37" fmla="*/ 562 h 704"/>
                <a:gd name="T38" fmla="*/ 600 w 704"/>
                <a:gd name="T39" fmla="*/ 584 h 704"/>
                <a:gd name="T40" fmla="*/ 500 w 704"/>
                <a:gd name="T41" fmla="*/ 592 h 704"/>
                <a:gd name="T42" fmla="*/ 416 w 704"/>
                <a:gd name="T43" fmla="*/ 588 h 704"/>
                <a:gd name="T44" fmla="*/ 456 w 704"/>
                <a:gd name="T45" fmla="*/ 488 h 704"/>
                <a:gd name="T46" fmla="*/ 532 w 704"/>
                <a:gd name="T47" fmla="*/ 488 h 704"/>
                <a:gd name="T48" fmla="*/ 614 w 704"/>
                <a:gd name="T49" fmla="*/ 478 h 704"/>
                <a:gd name="T50" fmla="*/ 668 w 704"/>
                <a:gd name="T51" fmla="*/ 458 h 704"/>
                <a:gd name="T52" fmla="*/ 678 w 704"/>
                <a:gd name="T53" fmla="*/ 448 h 704"/>
                <a:gd name="T54" fmla="*/ 680 w 704"/>
                <a:gd name="T55" fmla="*/ 414 h 704"/>
                <a:gd name="T56" fmla="*/ 676 w 704"/>
                <a:gd name="T57" fmla="*/ 424 h 704"/>
                <a:gd name="T58" fmla="*/ 650 w 704"/>
                <a:gd name="T59" fmla="*/ 442 h 704"/>
                <a:gd name="T60" fmla="*/ 570 w 704"/>
                <a:gd name="T61" fmla="*/ 460 h 704"/>
                <a:gd name="T62" fmla="*/ 500 w 704"/>
                <a:gd name="T63" fmla="*/ 464 h 704"/>
                <a:gd name="T64" fmla="*/ 416 w 704"/>
                <a:gd name="T65" fmla="*/ 356 h 704"/>
                <a:gd name="T66" fmla="*/ 500 w 704"/>
                <a:gd name="T67" fmla="*/ 360 h 704"/>
                <a:gd name="T68" fmla="*/ 562 w 704"/>
                <a:gd name="T69" fmla="*/ 358 h 704"/>
                <a:gd name="T70" fmla="*/ 636 w 704"/>
                <a:gd name="T71" fmla="*/ 344 h 704"/>
                <a:gd name="T72" fmla="*/ 676 w 704"/>
                <a:gd name="T73" fmla="*/ 320 h 704"/>
                <a:gd name="T74" fmla="*/ 680 w 704"/>
                <a:gd name="T75" fmla="*/ 322 h 704"/>
                <a:gd name="T76" fmla="*/ 680 w 704"/>
                <a:gd name="T77" fmla="*/ 286 h 704"/>
                <a:gd name="T78" fmla="*/ 672 w 704"/>
                <a:gd name="T79" fmla="*/ 302 h 704"/>
                <a:gd name="T80" fmla="*/ 628 w 704"/>
                <a:gd name="T81" fmla="*/ 322 h 704"/>
                <a:gd name="T82" fmla="*/ 536 w 704"/>
                <a:gd name="T83" fmla="*/ 336 h 704"/>
                <a:gd name="T84" fmla="*/ 456 w 704"/>
                <a:gd name="T85" fmla="*/ 336 h 704"/>
                <a:gd name="T86" fmla="*/ 416 w 704"/>
                <a:gd name="T87" fmla="*/ 228 h 704"/>
                <a:gd name="T88" fmla="*/ 500 w 704"/>
                <a:gd name="T89" fmla="*/ 232 h 704"/>
                <a:gd name="T90" fmla="*/ 590 w 704"/>
                <a:gd name="T91" fmla="*/ 226 h 704"/>
                <a:gd name="T92" fmla="*/ 654 w 704"/>
                <a:gd name="T93" fmla="*/ 208 h 704"/>
                <a:gd name="T94" fmla="*/ 676 w 704"/>
                <a:gd name="T95" fmla="*/ 192 h 704"/>
                <a:gd name="T96" fmla="*/ 680 w 704"/>
                <a:gd name="T97" fmla="*/ 286 h 704"/>
                <a:gd name="T98" fmla="*/ 456 w 704"/>
                <a:gd name="T99" fmla="*/ 206 h 704"/>
                <a:gd name="T100" fmla="*/ 416 w 704"/>
                <a:gd name="T101" fmla="*/ 102 h 704"/>
                <a:gd name="T102" fmla="*/ 500 w 704"/>
                <a:gd name="T103" fmla="*/ 96 h 704"/>
                <a:gd name="T104" fmla="*/ 600 w 704"/>
                <a:gd name="T105" fmla="*/ 106 h 704"/>
                <a:gd name="T106" fmla="*/ 666 w 704"/>
                <a:gd name="T107" fmla="*/ 130 h 704"/>
                <a:gd name="T108" fmla="*/ 680 w 704"/>
                <a:gd name="T109" fmla="*/ 146 h 704"/>
                <a:gd name="T110" fmla="*/ 680 w 704"/>
                <a:gd name="T111" fmla="*/ 158 h 704"/>
                <a:gd name="T112" fmla="*/ 666 w 704"/>
                <a:gd name="T113" fmla="*/ 174 h 704"/>
                <a:gd name="T114" fmla="*/ 600 w 704"/>
                <a:gd name="T115" fmla="*/ 198 h 704"/>
                <a:gd name="T116" fmla="*/ 500 w 704"/>
                <a:gd name="T117" fmla="*/ 208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04" h="704">
                  <a:moveTo>
                    <a:pt x="500" y="72"/>
                  </a:moveTo>
                  <a:lnTo>
                    <a:pt x="500" y="72"/>
                  </a:lnTo>
                  <a:lnTo>
                    <a:pt x="460" y="74"/>
                  </a:lnTo>
                  <a:lnTo>
                    <a:pt x="416" y="78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lnTo>
                    <a:pt x="416" y="704"/>
                  </a:lnTo>
                  <a:lnTo>
                    <a:pt x="416" y="610"/>
                  </a:lnTo>
                  <a:lnTo>
                    <a:pt x="416" y="610"/>
                  </a:lnTo>
                  <a:lnTo>
                    <a:pt x="460" y="616"/>
                  </a:lnTo>
                  <a:lnTo>
                    <a:pt x="500" y="616"/>
                  </a:lnTo>
                  <a:lnTo>
                    <a:pt x="500" y="616"/>
                  </a:lnTo>
                  <a:lnTo>
                    <a:pt x="530" y="616"/>
                  </a:lnTo>
                  <a:lnTo>
                    <a:pt x="562" y="614"/>
                  </a:lnTo>
                  <a:lnTo>
                    <a:pt x="596" y="608"/>
                  </a:lnTo>
                  <a:lnTo>
                    <a:pt x="628" y="602"/>
                  </a:lnTo>
                  <a:lnTo>
                    <a:pt x="656" y="592"/>
                  </a:lnTo>
                  <a:lnTo>
                    <a:pt x="668" y="584"/>
                  </a:lnTo>
                  <a:lnTo>
                    <a:pt x="680" y="578"/>
                  </a:lnTo>
                  <a:lnTo>
                    <a:pt x="688" y="570"/>
                  </a:lnTo>
                  <a:lnTo>
                    <a:pt x="696" y="562"/>
                  </a:lnTo>
                  <a:lnTo>
                    <a:pt x="702" y="552"/>
                  </a:lnTo>
                  <a:lnTo>
                    <a:pt x="704" y="540"/>
                  </a:lnTo>
                  <a:lnTo>
                    <a:pt x="704" y="540"/>
                  </a:lnTo>
                  <a:lnTo>
                    <a:pt x="704" y="536"/>
                  </a:lnTo>
                  <a:lnTo>
                    <a:pt x="704" y="152"/>
                  </a:lnTo>
                  <a:lnTo>
                    <a:pt x="704" y="152"/>
                  </a:lnTo>
                  <a:lnTo>
                    <a:pt x="704" y="148"/>
                  </a:lnTo>
                  <a:lnTo>
                    <a:pt x="704" y="148"/>
                  </a:lnTo>
                  <a:lnTo>
                    <a:pt x="702" y="138"/>
                  </a:lnTo>
                  <a:lnTo>
                    <a:pt x="696" y="128"/>
                  </a:lnTo>
                  <a:lnTo>
                    <a:pt x="688" y="120"/>
                  </a:lnTo>
                  <a:lnTo>
                    <a:pt x="680" y="112"/>
                  </a:lnTo>
                  <a:lnTo>
                    <a:pt x="668" y="104"/>
                  </a:lnTo>
                  <a:lnTo>
                    <a:pt x="656" y="98"/>
                  </a:lnTo>
                  <a:lnTo>
                    <a:pt x="628" y="88"/>
                  </a:lnTo>
                  <a:lnTo>
                    <a:pt x="596" y="80"/>
                  </a:lnTo>
                  <a:lnTo>
                    <a:pt x="562" y="76"/>
                  </a:lnTo>
                  <a:lnTo>
                    <a:pt x="530" y="74"/>
                  </a:lnTo>
                  <a:lnTo>
                    <a:pt x="500" y="72"/>
                  </a:lnTo>
                  <a:lnTo>
                    <a:pt x="500" y="72"/>
                  </a:lnTo>
                  <a:close/>
                  <a:moveTo>
                    <a:pt x="228" y="420"/>
                  </a:moveTo>
                  <a:lnTo>
                    <a:pt x="154" y="418"/>
                  </a:lnTo>
                  <a:lnTo>
                    <a:pt x="140" y="474"/>
                  </a:lnTo>
                  <a:lnTo>
                    <a:pt x="92" y="472"/>
                  </a:lnTo>
                  <a:lnTo>
                    <a:pt x="164" y="218"/>
                  </a:lnTo>
                  <a:lnTo>
                    <a:pt x="220" y="214"/>
                  </a:lnTo>
                  <a:lnTo>
                    <a:pt x="298" y="484"/>
                  </a:lnTo>
                  <a:lnTo>
                    <a:pt x="244" y="480"/>
                  </a:lnTo>
                  <a:lnTo>
                    <a:pt x="228" y="420"/>
                  </a:lnTo>
                  <a:close/>
                  <a:moveTo>
                    <a:pt x="680" y="542"/>
                  </a:moveTo>
                  <a:lnTo>
                    <a:pt x="680" y="542"/>
                  </a:lnTo>
                  <a:lnTo>
                    <a:pt x="680" y="548"/>
                  </a:lnTo>
                  <a:lnTo>
                    <a:pt x="676" y="552"/>
                  </a:lnTo>
                  <a:lnTo>
                    <a:pt x="672" y="558"/>
                  </a:lnTo>
                  <a:lnTo>
                    <a:pt x="666" y="562"/>
                  </a:lnTo>
                  <a:lnTo>
                    <a:pt x="650" y="570"/>
                  </a:lnTo>
                  <a:lnTo>
                    <a:pt x="628" y="578"/>
                  </a:lnTo>
                  <a:lnTo>
                    <a:pt x="600" y="584"/>
                  </a:lnTo>
                  <a:lnTo>
                    <a:pt x="570" y="588"/>
                  </a:lnTo>
                  <a:lnTo>
                    <a:pt x="536" y="592"/>
                  </a:lnTo>
                  <a:lnTo>
                    <a:pt x="500" y="592"/>
                  </a:lnTo>
                  <a:lnTo>
                    <a:pt x="500" y="592"/>
                  </a:lnTo>
                  <a:lnTo>
                    <a:pt x="456" y="592"/>
                  </a:lnTo>
                  <a:lnTo>
                    <a:pt x="416" y="588"/>
                  </a:lnTo>
                  <a:lnTo>
                    <a:pt x="416" y="484"/>
                  </a:lnTo>
                  <a:lnTo>
                    <a:pt x="416" y="484"/>
                  </a:lnTo>
                  <a:lnTo>
                    <a:pt x="456" y="488"/>
                  </a:lnTo>
                  <a:lnTo>
                    <a:pt x="500" y="488"/>
                  </a:lnTo>
                  <a:lnTo>
                    <a:pt x="500" y="488"/>
                  </a:lnTo>
                  <a:lnTo>
                    <a:pt x="532" y="488"/>
                  </a:lnTo>
                  <a:lnTo>
                    <a:pt x="562" y="486"/>
                  </a:lnTo>
                  <a:lnTo>
                    <a:pt x="590" y="482"/>
                  </a:lnTo>
                  <a:lnTo>
                    <a:pt x="614" y="478"/>
                  </a:lnTo>
                  <a:lnTo>
                    <a:pt x="636" y="472"/>
                  </a:lnTo>
                  <a:lnTo>
                    <a:pt x="654" y="464"/>
                  </a:lnTo>
                  <a:lnTo>
                    <a:pt x="668" y="458"/>
                  </a:lnTo>
                  <a:lnTo>
                    <a:pt x="676" y="448"/>
                  </a:lnTo>
                  <a:lnTo>
                    <a:pt x="676" y="448"/>
                  </a:lnTo>
                  <a:lnTo>
                    <a:pt x="678" y="448"/>
                  </a:lnTo>
                  <a:lnTo>
                    <a:pt x="680" y="450"/>
                  </a:lnTo>
                  <a:lnTo>
                    <a:pt x="680" y="542"/>
                  </a:lnTo>
                  <a:close/>
                  <a:moveTo>
                    <a:pt x="680" y="414"/>
                  </a:moveTo>
                  <a:lnTo>
                    <a:pt x="680" y="414"/>
                  </a:lnTo>
                  <a:lnTo>
                    <a:pt x="680" y="420"/>
                  </a:lnTo>
                  <a:lnTo>
                    <a:pt x="676" y="424"/>
                  </a:lnTo>
                  <a:lnTo>
                    <a:pt x="672" y="430"/>
                  </a:lnTo>
                  <a:lnTo>
                    <a:pt x="666" y="434"/>
                  </a:lnTo>
                  <a:lnTo>
                    <a:pt x="650" y="442"/>
                  </a:lnTo>
                  <a:lnTo>
                    <a:pt x="628" y="450"/>
                  </a:lnTo>
                  <a:lnTo>
                    <a:pt x="600" y="456"/>
                  </a:lnTo>
                  <a:lnTo>
                    <a:pt x="570" y="460"/>
                  </a:lnTo>
                  <a:lnTo>
                    <a:pt x="536" y="464"/>
                  </a:lnTo>
                  <a:lnTo>
                    <a:pt x="500" y="464"/>
                  </a:lnTo>
                  <a:lnTo>
                    <a:pt x="500" y="464"/>
                  </a:lnTo>
                  <a:lnTo>
                    <a:pt x="456" y="464"/>
                  </a:lnTo>
                  <a:lnTo>
                    <a:pt x="416" y="460"/>
                  </a:lnTo>
                  <a:lnTo>
                    <a:pt x="416" y="356"/>
                  </a:lnTo>
                  <a:lnTo>
                    <a:pt x="416" y="356"/>
                  </a:lnTo>
                  <a:lnTo>
                    <a:pt x="456" y="360"/>
                  </a:lnTo>
                  <a:lnTo>
                    <a:pt x="500" y="360"/>
                  </a:lnTo>
                  <a:lnTo>
                    <a:pt x="500" y="360"/>
                  </a:lnTo>
                  <a:lnTo>
                    <a:pt x="532" y="360"/>
                  </a:lnTo>
                  <a:lnTo>
                    <a:pt x="562" y="358"/>
                  </a:lnTo>
                  <a:lnTo>
                    <a:pt x="590" y="354"/>
                  </a:lnTo>
                  <a:lnTo>
                    <a:pt x="614" y="350"/>
                  </a:lnTo>
                  <a:lnTo>
                    <a:pt x="636" y="344"/>
                  </a:lnTo>
                  <a:lnTo>
                    <a:pt x="654" y="336"/>
                  </a:lnTo>
                  <a:lnTo>
                    <a:pt x="668" y="330"/>
                  </a:lnTo>
                  <a:lnTo>
                    <a:pt x="676" y="320"/>
                  </a:lnTo>
                  <a:lnTo>
                    <a:pt x="676" y="320"/>
                  </a:lnTo>
                  <a:lnTo>
                    <a:pt x="678" y="320"/>
                  </a:lnTo>
                  <a:lnTo>
                    <a:pt x="680" y="322"/>
                  </a:lnTo>
                  <a:lnTo>
                    <a:pt x="680" y="414"/>
                  </a:lnTo>
                  <a:close/>
                  <a:moveTo>
                    <a:pt x="680" y="286"/>
                  </a:moveTo>
                  <a:lnTo>
                    <a:pt x="680" y="286"/>
                  </a:lnTo>
                  <a:lnTo>
                    <a:pt x="680" y="292"/>
                  </a:lnTo>
                  <a:lnTo>
                    <a:pt x="676" y="296"/>
                  </a:lnTo>
                  <a:lnTo>
                    <a:pt x="672" y="302"/>
                  </a:lnTo>
                  <a:lnTo>
                    <a:pt x="666" y="306"/>
                  </a:lnTo>
                  <a:lnTo>
                    <a:pt x="650" y="314"/>
                  </a:lnTo>
                  <a:lnTo>
                    <a:pt x="628" y="322"/>
                  </a:lnTo>
                  <a:lnTo>
                    <a:pt x="600" y="328"/>
                  </a:lnTo>
                  <a:lnTo>
                    <a:pt x="570" y="332"/>
                  </a:lnTo>
                  <a:lnTo>
                    <a:pt x="536" y="336"/>
                  </a:lnTo>
                  <a:lnTo>
                    <a:pt x="500" y="336"/>
                  </a:lnTo>
                  <a:lnTo>
                    <a:pt x="500" y="336"/>
                  </a:lnTo>
                  <a:lnTo>
                    <a:pt x="456" y="336"/>
                  </a:lnTo>
                  <a:lnTo>
                    <a:pt x="416" y="332"/>
                  </a:lnTo>
                  <a:lnTo>
                    <a:pt x="416" y="228"/>
                  </a:lnTo>
                  <a:lnTo>
                    <a:pt x="416" y="228"/>
                  </a:lnTo>
                  <a:lnTo>
                    <a:pt x="456" y="232"/>
                  </a:lnTo>
                  <a:lnTo>
                    <a:pt x="500" y="232"/>
                  </a:lnTo>
                  <a:lnTo>
                    <a:pt x="500" y="232"/>
                  </a:lnTo>
                  <a:lnTo>
                    <a:pt x="532" y="232"/>
                  </a:lnTo>
                  <a:lnTo>
                    <a:pt x="562" y="230"/>
                  </a:lnTo>
                  <a:lnTo>
                    <a:pt x="590" y="226"/>
                  </a:lnTo>
                  <a:lnTo>
                    <a:pt x="614" y="222"/>
                  </a:lnTo>
                  <a:lnTo>
                    <a:pt x="636" y="216"/>
                  </a:lnTo>
                  <a:lnTo>
                    <a:pt x="654" y="208"/>
                  </a:lnTo>
                  <a:lnTo>
                    <a:pt x="668" y="20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8" y="192"/>
                  </a:lnTo>
                  <a:lnTo>
                    <a:pt x="680" y="194"/>
                  </a:lnTo>
                  <a:lnTo>
                    <a:pt x="680" y="286"/>
                  </a:lnTo>
                  <a:close/>
                  <a:moveTo>
                    <a:pt x="500" y="208"/>
                  </a:moveTo>
                  <a:lnTo>
                    <a:pt x="500" y="208"/>
                  </a:lnTo>
                  <a:lnTo>
                    <a:pt x="456" y="206"/>
                  </a:lnTo>
                  <a:lnTo>
                    <a:pt x="416" y="202"/>
                  </a:lnTo>
                  <a:lnTo>
                    <a:pt x="416" y="102"/>
                  </a:lnTo>
                  <a:lnTo>
                    <a:pt x="416" y="102"/>
                  </a:lnTo>
                  <a:lnTo>
                    <a:pt x="456" y="98"/>
                  </a:lnTo>
                  <a:lnTo>
                    <a:pt x="500" y="96"/>
                  </a:lnTo>
                  <a:lnTo>
                    <a:pt x="500" y="96"/>
                  </a:lnTo>
                  <a:lnTo>
                    <a:pt x="536" y="98"/>
                  </a:lnTo>
                  <a:lnTo>
                    <a:pt x="570" y="100"/>
                  </a:lnTo>
                  <a:lnTo>
                    <a:pt x="600" y="106"/>
                  </a:lnTo>
                  <a:lnTo>
                    <a:pt x="628" y="112"/>
                  </a:lnTo>
                  <a:lnTo>
                    <a:pt x="650" y="122"/>
                  </a:lnTo>
                  <a:lnTo>
                    <a:pt x="666" y="130"/>
                  </a:lnTo>
                  <a:lnTo>
                    <a:pt x="672" y="136"/>
                  </a:lnTo>
                  <a:lnTo>
                    <a:pt x="676" y="142"/>
                  </a:lnTo>
                  <a:lnTo>
                    <a:pt x="680" y="146"/>
                  </a:lnTo>
                  <a:lnTo>
                    <a:pt x="680" y="152"/>
                  </a:lnTo>
                  <a:lnTo>
                    <a:pt x="680" y="152"/>
                  </a:lnTo>
                  <a:lnTo>
                    <a:pt x="680" y="158"/>
                  </a:lnTo>
                  <a:lnTo>
                    <a:pt x="676" y="164"/>
                  </a:lnTo>
                  <a:lnTo>
                    <a:pt x="672" y="170"/>
                  </a:lnTo>
                  <a:lnTo>
                    <a:pt x="666" y="174"/>
                  </a:lnTo>
                  <a:lnTo>
                    <a:pt x="650" y="184"/>
                  </a:lnTo>
                  <a:lnTo>
                    <a:pt x="628" y="192"/>
                  </a:lnTo>
                  <a:lnTo>
                    <a:pt x="600" y="198"/>
                  </a:lnTo>
                  <a:lnTo>
                    <a:pt x="570" y="204"/>
                  </a:lnTo>
                  <a:lnTo>
                    <a:pt x="536" y="208"/>
                  </a:lnTo>
                  <a:lnTo>
                    <a:pt x="500" y="208"/>
                  </a:lnTo>
                  <a:lnTo>
                    <a:pt x="500" y="208"/>
                  </a:lnTo>
                  <a:close/>
                </a:path>
              </a:pathLst>
            </a:custGeom>
            <a:solidFill>
              <a:srgbClr val="BA14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2"/>
            <p:cNvSpPr>
              <a:spLocks/>
            </p:cNvSpPr>
            <p:nvPr/>
          </p:nvSpPr>
          <p:spPr bwMode="auto">
            <a:xfrm>
              <a:off x="11420559" y="3568700"/>
              <a:ext cx="419100" cy="228600"/>
            </a:xfrm>
            <a:custGeom>
              <a:avLst/>
              <a:gdLst>
                <a:gd name="T0" fmla="*/ 260 w 264"/>
                <a:gd name="T1" fmla="*/ 0 h 144"/>
                <a:gd name="T2" fmla="*/ 260 w 264"/>
                <a:gd name="T3" fmla="*/ 0 h 144"/>
                <a:gd name="T4" fmla="*/ 252 w 264"/>
                <a:gd name="T5" fmla="*/ 10 h 144"/>
                <a:gd name="T6" fmla="*/ 238 w 264"/>
                <a:gd name="T7" fmla="*/ 16 h 144"/>
                <a:gd name="T8" fmla="*/ 220 w 264"/>
                <a:gd name="T9" fmla="*/ 24 h 144"/>
                <a:gd name="T10" fmla="*/ 198 w 264"/>
                <a:gd name="T11" fmla="*/ 30 h 144"/>
                <a:gd name="T12" fmla="*/ 174 w 264"/>
                <a:gd name="T13" fmla="*/ 34 h 144"/>
                <a:gd name="T14" fmla="*/ 146 w 264"/>
                <a:gd name="T15" fmla="*/ 38 h 144"/>
                <a:gd name="T16" fmla="*/ 116 w 264"/>
                <a:gd name="T17" fmla="*/ 40 h 144"/>
                <a:gd name="T18" fmla="*/ 84 w 264"/>
                <a:gd name="T19" fmla="*/ 40 h 144"/>
                <a:gd name="T20" fmla="*/ 84 w 264"/>
                <a:gd name="T21" fmla="*/ 40 h 144"/>
                <a:gd name="T22" fmla="*/ 40 w 264"/>
                <a:gd name="T23" fmla="*/ 40 h 144"/>
                <a:gd name="T24" fmla="*/ 0 w 264"/>
                <a:gd name="T25" fmla="*/ 36 h 144"/>
                <a:gd name="T26" fmla="*/ 0 w 264"/>
                <a:gd name="T27" fmla="*/ 140 h 144"/>
                <a:gd name="T28" fmla="*/ 0 w 264"/>
                <a:gd name="T29" fmla="*/ 140 h 144"/>
                <a:gd name="T30" fmla="*/ 40 w 264"/>
                <a:gd name="T31" fmla="*/ 144 h 144"/>
                <a:gd name="T32" fmla="*/ 84 w 264"/>
                <a:gd name="T33" fmla="*/ 144 h 144"/>
                <a:gd name="T34" fmla="*/ 84 w 264"/>
                <a:gd name="T35" fmla="*/ 144 h 144"/>
                <a:gd name="T36" fmla="*/ 120 w 264"/>
                <a:gd name="T37" fmla="*/ 144 h 144"/>
                <a:gd name="T38" fmla="*/ 154 w 264"/>
                <a:gd name="T39" fmla="*/ 140 h 144"/>
                <a:gd name="T40" fmla="*/ 184 w 264"/>
                <a:gd name="T41" fmla="*/ 136 h 144"/>
                <a:gd name="T42" fmla="*/ 212 w 264"/>
                <a:gd name="T43" fmla="*/ 130 h 144"/>
                <a:gd name="T44" fmla="*/ 234 w 264"/>
                <a:gd name="T45" fmla="*/ 122 h 144"/>
                <a:gd name="T46" fmla="*/ 250 w 264"/>
                <a:gd name="T47" fmla="*/ 114 h 144"/>
                <a:gd name="T48" fmla="*/ 256 w 264"/>
                <a:gd name="T49" fmla="*/ 110 h 144"/>
                <a:gd name="T50" fmla="*/ 260 w 264"/>
                <a:gd name="T51" fmla="*/ 104 h 144"/>
                <a:gd name="T52" fmla="*/ 264 w 264"/>
                <a:gd name="T53" fmla="*/ 100 h 144"/>
                <a:gd name="T54" fmla="*/ 264 w 264"/>
                <a:gd name="T55" fmla="*/ 94 h 144"/>
                <a:gd name="T56" fmla="*/ 264 w 264"/>
                <a:gd name="T57" fmla="*/ 2 h 144"/>
                <a:gd name="T58" fmla="*/ 264 w 264"/>
                <a:gd name="T59" fmla="*/ 2 h 144"/>
                <a:gd name="T60" fmla="*/ 262 w 264"/>
                <a:gd name="T61" fmla="*/ 0 h 144"/>
                <a:gd name="T62" fmla="*/ 260 w 264"/>
                <a:gd name="T63" fmla="*/ 0 h 144"/>
                <a:gd name="T64" fmla="*/ 260 w 264"/>
                <a:gd name="T6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4" h="144">
                  <a:moveTo>
                    <a:pt x="260" y="0"/>
                  </a:moveTo>
                  <a:lnTo>
                    <a:pt x="260" y="0"/>
                  </a:lnTo>
                  <a:lnTo>
                    <a:pt x="252" y="10"/>
                  </a:lnTo>
                  <a:lnTo>
                    <a:pt x="238" y="16"/>
                  </a:lnTo>
                  <a:lnTo>
                    <a:pt x="220" y="24"/>
                  </a:lnTo>
                  <a:lnTo>
                    <a:pt x="198" y="30"/>
                  </a:lnTo>
                  <a:lnTo>
                    <a:pt x="174" y="34"/>
                  </a:lnTo>
                  <a:lnTo>
                    <a:pt x="146" y="38"/>
                  </a:lnTo>
                  <a:lnTo>
                    <a:pt x="116" y="40"/>
                  </a:lnTo>
                  <a:lnTo>
                    <a:pt x="84" y="40"/>
                  </a:lnTo>
                  <a:lnTo>
                    <a:pt x="84" y="40"/>
                  </a:lnTo>
                  <a:lnTo>
                    <a:pt x="40" y="40"/>
                  </a:lnTo>
                  <a:lnTo>
                    <a:pt x="0" y="36"/>
                  </a:lnTo>
                  <a:lnTo>
                    <a:pt x="0" y="140"/>
                  </a:lnTo>
                  <a:lnTo>
                    <a:pt x="0" y="140"/>
                  </a:lnTo>
                  <a:lnTo>
                    <a:pt x="40" y="144"/>
                  </a:lnTo>
                  <a:lnTo>
                    <a:pt x="84" y="144"/>
                  </a:lnTo>
                  <a:lnTo>
                    <a:pt x="84" y="144"/>
                  </a:lnTo>
                  <a:lnTo>
                    <a:pt x="120" y="144"/>
                  </a:lnTo>
                  <a:lnTo>
                    <a:pt x="154" y="140"/>
                  </a:lnTo>
                  <a:lnTo>
                    <a:pt x="184" y="136"/>
                  </a:lnTo>
                  <a:lnTo>
                    <a:pt x="212" y="130"/>
                  </a:lnTo>
                  <a:lnTo>
                    <a:pt x="234" y="122"/>
                  </a:lnTo>
                  <a:lnTo>
                    <a:pt x="250" y="114"/>
                  </a:lnTo>
                  <a:lnTo>
                    <a:pt x="256" y="110"/>
                  </a:lnTo>
                  <a:lnTo>
                    <a:pt x="260" y="104"/>
                  </a:lnTo>
                  <a:lnTo>
                    <a:pt x="264" y="100"/>
                  </a:lnTo>
                  <a:lnTo>
                    <a:pt x="264" y="94"/>
                  </a:lnTo>
                  <a:lnTo>
                    <a:pt x="264" y="2"/>
                  </a:lnTo>
                  <a:lnTo>
                    <a:pt x="264" y="2"/>
                  </a:lnTo>
                  <a:lnTo>
                    <a:pt x="262" y="0"/>
                  </a:lnTo>
                  <a:lnTo>
                    <a:pt x="260" y="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3"/>
            <p:cNvSpPr>
              <a:spLocks/>
            </p:cNvSpPr>
            <p:nvPr/>
          </p:nvSpPr>
          <p:spPr bwMode="auto">
            <a:xfrm>
              <a:off x="11420559" y="3162300"/>
              <a:ext cx="419100" cy="228600"/>
            </a:xfrm>
            <a:custGeom>
              <a:avLst/>
              <a:gdLst>
                <a:gd name="T0" fmla="*/ 260 w 264"/>
                <a:gd name="T1" fmla="*/ 0 h 144"/>
                <a:gd name="T2" fmla="*/ 260 w 264"/>
                <a:gd name="T3" fmla="*/ 0 h 144"/>
                <a:gd name="T4" fmla="*/ 252 w 264"/>
                <a:gd name="T5" fmla="*/ 10 h 144"/>
                <a:gd name="T6" fmla="*/ 238 w 264"/>
                <a:gd name="T7" fmla="*/ 16 h 144"/>
                <a:gd name="T8" fmla="*/ 220 w 264"/>
                <a:gd name="T9" fmla="*/ 24 h 144"/>
                <a:gd name="T10" fmla="*/ 198 w 264"/>
                <a:gd name="T11" fmla="*/ 30 h 144"/>
                <a:gd name="T12" fmla="*/ 174 w 264"/>
                <a:gd name="T13" fmla="*/ 34 h 144"/>
                <a:gd name="T14" fmla="*/ 146 w 264"/>
                <a:gd name="T15" fmla="*/ 38 h 144"/>
                <a:gd name="T16" fmla="*/ 116 w 264"/>
                <a:gd name="T17" fmla="*/ 40 h 144"/>
                <a:gd name="T18" fmla="*/ 84 w 264"/>
                <a:gd name="T19" fmla="*/ 40 h 144"/>
                <a:gd name="T20" fmla="*/ 84 w 264"/>
                <a:gd name="T21" fmla="*/ 40 h 144"/>
                <a:gd name="T22" fmla="*/ 40 w 264"/>
                <a:gd name="T23" fmla="*/ 40 h 144"/>
                <a:gd name="T24" fmla="*/ 0 w 264"/>
                <a:gd name="T25" fmla="*/ 36 h 144"/>
                <a:gd name="T26" fmla="*/ 0 w 264"/>
                <a:gd name="T27" fmla="*/ 140 h 144"/>
                <a:gd name="T28" fmla="*/ 0 w 264"/>
                <a:gd name="T29" fmla="*/ 140 h 144"/>
                <a:gd name="T30" fmla="*/ 40 w 264"/>
                <a:gd name="T31" fmla="*/ 144 h 144"/>
                <a:gd name="T32" fmla="*/ 84 w 264"/>
                <a:gd name="T33" fmla="*/ 144 h 144"/>
                <a:gd name="T34" fmla="*/ 84 w 264"/>
                <a:gd name="T35" fmla="*/ 144 h 144"/>
                <a:gd name="T36" fmla="*/ 120 w 264"/>
                <a:gd name="T37" fmla="*/ 144 h 144"/>
                <a:gd name="T38" fmla="*/ 154 w 264"/>
                <a:gd name="T39" fmla="*/ 140 h 144"/>
                <a:gd name="T40" fmla="*/ 184 w 264"/>
                <a:gd name="T41" fmla="*/ 136 h 144"/>
                <a:gd name="T42" fmla="*/ 212 w 264"/>
                <a:gd name="T43" fmla="*/ 130 h 144"/>
                <a:gd name="T44" fmla="*/ 234 w 264"/>
                <a:gd name="T45" fmla="*/ 122 h 144"/>
                <a:gd name="T46" fmla="*/ 250 w 264"/>
                <a:gd name="T47" fmla="*/ 114 h 144"/>
                <a:gd name="T48" fmla="*/ 256 w 264"/>
                <a:gd name="T49" fmla="*/ 110 h 144"/>
                <a:gd name="T50" fmla="*/ 260 w 264"/>
                <a:gd name="T51" fmla="*/ 104 h 144"/>
                <a:gd name="T52" fmla="*/ 264 w 264"/>
                <a:gd name="T53" fmla="*/ 100 h 144"/>
                <a:gd name="T54" fmla="*/ 264 w 264"/>
                <a:gd name="T55" fmla="*/ 94 h 144"/>
                <a:gd name="T56" fmla="*/ 264 w 264"/>
                <a:gd name="T57" fmla="*/ 2 h 144"/>
                <a:gd name="T58" fmla="*/ 264 w 264"/>
                <a:gd name="T59" fmla="*/ 2 h 144"/>
                <a:gd name="T60" fmla="*/ 262 w 264"/>
                <a:gd name="T61" fmla="*/ 0 h 144"/>
                <a:gd name="T62" fmla="*/ 260 w 264"/>
                <a:gd name="T63" fmla="*/ 0 h 144"/>
                <a:gd name="T64" fmla="*/ 260 w 264"/>
                <a:gd name="T6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4" h="144">
                  <a:moveTo>
                    <a:pt x="260" y="0"/>
                  </a:moveTo>
                  <a:lnTo>
                    <a:pt x="260" y="0"/>
                  </a:lnTo>
                  <a:lnTo>
                    <a:pt x="252" y="10"/>
                  </a:lnTo>
                  <a:lnTo>
                    <a:pt x="238" y="16"/>
                  </a:lnTo>
                  <a:lnTo>
                    <a:pt x="220" y="24"/>
                  </a:lnTo>
                  <a:lnTo>
                    <a:pt x="198" y="30"/>
                  </a:lnTo>
                  <a:lnTo>
                    <a:pt x="174" y="34"/>
                  </a:lnTo>
                  <a:lnTo>
                    <a:pt x="146" y="38"/>
                  </a:lnTo>
                  <a:lnTo>
                    <a:pt x="116" y="40"/>
                  </a:lnTo>
                  <a:lnTo>
                    <a:pt x="84" y="40"/>
                  </a:lnTo>
                  <a:lnTo>
                    <a:pt x="84" y="40"/>
                  </a:lnTo>
                  <a:lnTo>
                    <a:pt x="40" y="40"/>
                  </a:lnTo>
                  <a:lnTo>
                    <a:pt x="0" y="36"/>
                  </a:lnTo>
                  <a:lnTo>
                    <a:pt x="0" y="140"/>
                  </a:lnTo>
                  <a:lnTo>
                    <a:pt x="0" y="140"/>
                  </a:lnTo>
                  <a:lnTo>
                    <a:pt x="40" y="144"/>
                  </a:lnTo>
                  <a:lnTo>
                    <a:pt x="84" y="144"/>
                  </a:lnTo>
                  <a:lnTo>
                    <a:pt x="84" y="144"/>
                  </a:lnTo>
                  <a:lnTo>
                    <a:pt x="120" y="144"/>
                  </a:lnTo>
                  <a:lnTo>
                    <a:pt x="154" y="140"/>
                  </a:lnTo>
                  <a:lnTo>
                    <a:pt x="184" y="136"/>
                  </a:lnTo>
                  <a:lnTo>
                    <a:pt x="212" y="130"/>
                  </a:lnTo>
                  <a:lnTo>
                    <a:pt x="234" y="122"/>
                  </a:lnTo>
                  <a:lnTo>
                    <a:pt x="250" y="114"/>
                  </a:lnTo>
                  <a:lnTo>
                    <a:pt x="256" y="110"/>
                  </a:lnTo>
                  <a:lnTo>
                    <a:pt x="260" y="104"/>
                  </a:lnTo>
                  <a:lnTo>
                    <a:pt x="264" y="100"/>
                  </a:lnTo>
                  <a:lnTo>
                    <a:pt x="264" y="94"/>
                  </a:lnTo>
                  <a:lnTo>
                    <a:pt x="264" y="2"/>
                  </a:lnTo>
                  <a:lnTo>
                    <a:pt x="264" y="2"/>
                  </a:lnTo>
                  <a:lnTo>
                    <a:pt x="262" y="0"/>
                  </a:lnTo>
                  <a:lnTo>
                    <a:pt x="260" y="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4"/>
            <p:cNvSpPr>
              <a:spLocks/>
            </p:cNvSpPr>
            <p:nvPr/>
          </p:nvSpPr>
          <p:spPr bwMode="auto">
            <a:xfrm>
              <a:off x="11420559" y="3009900"/>
              <a:ext cx="419100" cy="177800"/>
            </a:xfrm>
            <a:custGeom>
              <a:avLst/>
              <a:gdLst>
                <a:gd name="T0" fmla="*/ 84 w 264"/>
                <a:gd name="T1" fmla="*/ 0 h 112"/>
                <a:gd name="T2" fmla="*/ 84 w 264"/>
                <a:gd name="T3" fmla="*/ 0 h 112"/>
                <a:gd name="T4" fmla="*/ 40 w 264"/>
                <a:gd name="T5" fmla="*/ 2 h 112"/>
                <a:gd name="T6" fmla="*/ 0 w 264"/>
                <a:gd name="T7" fmla="*/ 6 h 112"/>
                <a:gd name="T8" fmla="*/ 0 w 264"/>
                <a:gd name="T9" fmla="*/ 106 h 112"/>
                <a:gd name="T10" fmla="*/ 0 w 264"/>
                <a:gd name="T11" fmla="*/ 106 h 112"/>
                <a:gd name="T12" fmla="*/ 40 w 264"/>
                <a:gd name="T13" fmla="*/ 110 h 112"/>
                <a:gd name="T14" fmla="*/ 84 w 264"/>
                <a:gd name="T15" fmla="*/ 112 h 112"/>
                <a:gd name="T16" fmla="*/ 84 w 264"/>
                <a:gd name="T17" fmla="*/ 112 h 112"/>
                <a:gd name="T18" fmla="*/ 120 w 264"/>
                <a:gd name="T19" fmla="*/ 112 h 112"/>
                <a:gd name="T20" fmla="*/ 154 w 264"/>
                <a:gd name="T21" fmla="*/ 108 h 112"/>
                <a:gd name="T22" fmla="*/ 184 w 264"/>
                <a:gd name="T23" fmla="*/ 102 h 112"/>
                <a:gd name="T24" fmla="*/ 212 w 264"/>
                <a:gd name="T25" fmla="*/ 96 h 112"/>
                <a:gd name="T26" fmla="*/ 234 w 264"/>
                <a:gd name="T27" fmla="*/ 88 h 112"/>
                <a:gd name="T28" fmla="*/ 250 w 264"/>
                <a:gd name="T29" fmla="*/ 78 h 112"/>
                <a:gd name="T30" fmla="*/ 256 w 264"/>
                <a:gd name="T31" fmla="*/ 74 h 112"/>
                <a:gd name="T32" fmla="*/ 260 w 264"/>
                <a:gd name="T33" fmla="*/ 68 h 112"/>
                <a:gd name="T34" fmla="*/ 264 w 264"/>
                <a:gd name="T35" fmla="*/ 62 h 112"/>
                <a:gd name="T36" fmla="*/ 264 w 264"/>
                <a:gd name="T37" fmla="*/ 56 h 112"/>
                <a:gd name="T38" fmla="*/ 264 w 264"/>
                <a:gd name="T39" fmla="*/ 56 h 112"/>
                <a:gd name="T40" fmla="*/ 264 w 264"/>
                <a:gd name="T41" fmla="*/ 50 h 112"/>
                <a:gd name="T42" fmla="*/ 260 w 264"/>
                <a:gd name="T43" fmla="*/ 46 h 112"/>
                <a:gd name="T44" fmla="*/ 256 w 264"/>
                <a:gd name="T45" fmla="*/ 40 h 112"/>
                <a:gd name="T46" fmla="*/ 250 w 264"/>
                <a:gd name="T47" fmla="*/ 34 h 112"/>
                <a:gd name="T48" fmla="*/ 234 w 264"/>
                <a:gd name="T49" fmla="*/ 26 h 112"/>
                <a:gd name="T50" fmla="*/ 212 w 264"/>
                <a:gd name="T51" fmla="*/ 16 h 112"/>
                <a:gd name="T52" fmla="*/ 184 w 264"/>
                <a:gd name="T53" fmla="*/ 10 h 112"/>
                <a:gd name="T54" fmla="*/ 154 w 264"/>
                <a:gd name="T55" fmla="*/ 4 h 112"/>
                <a:gd name="T56" fmla="*/ 120 w 264"/>
                <a:gd name="T57" fmla="*/ 2 h 112"/>
                <a:gd name="T58" fmla="*/ 84 w 264"/>
                <a:gd name="T59" fmla="*/ 0 h 112"/>
                <a:gd name="T60" fmla="*/ 84 w 264"/>
                <a:gd name="T61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4" h="112">
                  <a:moveTo>
                    <a:pt x="84" y="0"/>
                  </a:moveTo>
                  <a:lnTo>
                    <a:pt x="84" y="0"/>
                  </a:lnTo>
                  <a:lnTo>
                    <a:pt x="40" y="2"/>
                  </a:lnTo>
                  <a:lnTo>
                    <a:pt x="0" y="6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40" y="110"/>
                  </a:lnTo>
                  <a:lnTo>
                    <a:pt x="84" y="112"/>
                  </a:lnTo>
                  <a:lnTo>
                    <a:pt x="84" y="112"/>
                  </a:lnTo>
                  <a:lnTo>
                    <a:pt x="120" y="112"/>
                  </a:lnTo>
                  <a:lnTo>
                    <a:pt x="154" y="108"/>
                  </a:lnTo>
                  <a:lnTo>
                    <a:pt x="184" y="102"/>
                  </a:lnTo>
                  <a:lnTo>
                    <a:pt x="212" y="96"/>
                  </a:lnTo>
                  <a:lnTo>
                    <a:pt x="234" y="88"/>
                  </a:lnTo>
                  <a:lnTo>
                    <a:pt x="250" y="78"/>
                  </a:lnTo>
                  <a:lnTo>
                    <a:pt x="256" y="74"/>
                  </a:lnTo>
                  <a:lnTo>
                    <a:pt x="260" y="68"/>
                  </a:lnTo>
                  <a:lnTo>
                    <a:pt x="264" y="62"/>
                  </a:lnTo>
                  <a:lnTo>
                    <a:pt x="264" y="56"/>
                  </a:lnTo>
                  <a:lnTo>
                    <a:pt x="264" y="56"/>
                  </a:lnTo>
                  <a:lnTo>
                    <a:pt x="264" y="50"/>
                  </a:lnTo>
                  <a:lnTo>
                    <a:pt x="260" y="46"/>
                  </a:lnTo>
                  <a:lnTo>
                    <a:pt x="256" y="40"/>
                  </a:lnTo>
                  <a:lnTo>
                    <a:pt x="250" y="34"/>
                  </a:lnTo>
                  <a:lnTo>
                    <a:pt x="234" y="26"/>
                  </a:lnTo>
                  <a:lnTo>
                    <a:pt x="212" y="16"/>
                  </a:lnTo>
                  <a:lnTo>
                    <a:pt x="184" y="10"/>
                  </a:lnTo>
                  <a:lnTo>
                    <a:pt x="154" y="4"/>
                  </a:lnTo>
                  <a:lnTo>
                    <a:pt x="120" y="2"/>
                  </a:lnTo>
                  <a:lnTo>
                    <a:pt x="84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25"/>
            <p:cNvSpPr>
              <a:spLocks/>
            </p:cNvSpPr>
            <p:nvPr/>
          </p:nvSpPr>
          <p:spPr bwMode="auto">
            <a:xfrm>
              <a:off x="11420559" y="3365500"/>
              <a:ext cx="419100" cy="228600"/>
            </a:xfrm>
            <a:custGeom>
              <a:avLst/>
              <a:gdLst>
                <a:gd name="T0" fmla="*/ 260 w 264"/>
                <a:gd name="T1" fmla="*/ 0 h 144"/>
                <a:gd name="T2" fmla="*/ 260 w 264"/>
                <a:gd name="T3" fmla="*/ 0 h 144"/>
                <a:gd name="T4" fmla="*/ 252 w 264"/>
                <a:gd name="T5" fmla="*/ 10 h 144"/>
                <a:gd name="T6" fmla="*/ 238 w 264"/>
                <a:gd name="T7" fmla="*/ 16 h 144"/>
                <a:gd name="T8" fmla="*/ 220 w 264"/>
                <a:gd name="T9" fmla="*/ 24 h 144"/>
                <a:gd name="T10" fmla="*/ 198 w 264"/>
                <a:gd name="T11" fmla="*/ 30 h 144"/>
                <a:gd name="T12" fmla="*/ 174 w 264"/>
                <a:gd name="T13" fmla="*/ 34 h 144"/>
                <a:gd name="T14" fmla="*/ 146 w 264"/>
                <a:gd name="T15" fmla="*/ 38 h 144"/>
                <a:gd name="T16" fmla="*/ 116 w 264"/>
                <a:gd name="T17" fmla="*/ 40 h 144"/>
                <a:gd name="T18" fmla="*/ 84 w 264"/>
                <a:gd name="T19" fmla="*/ 40 h 144"/>
                <a:gd name="T20" fmla="*/ 84 w 264"/>
                <a:gd name="T21" fmla="*/ 40 h 144"/>
                <a:gd name="T22" fmla="*/ 40 w 264"/>
                <a:gd name="T23" fmla="*/ 40 h 144"/>
                <a:gd name="T24" fmla="*/ 0 w 264"/>
                <a:gd name="T25" fmla="*/ 36 h 144"/>
                <a:gd name="T26" fmla="*/ 0 w 264"/>
                <a:gd name="T27" fmla="*/ 140 h 144"/>
                <a:gd name="T28" fmla="*/ 0 w 264"/>
                <a:gd name="T29" fmla="*/ 140 h 144"/>
                <a:gd name="T30" fmla="*/ 40 w 264"/>
                <a:gd name="T31" fmla="*/ 144 h 144"/>
                <a:gd name="T32" fmla="*/ 84 w 264"/>
                <a:gd name="T33" fmla="*/ 144 h 144"/>
                <a:gd name="T34" fmla="*/ 84 w 264"/>
                <a:gd name="T35" fmla="*/ 144 h 144"/>
                <a:gd name="T36" fmla="*/ 120 w 264"/>
                <a:gd name="T37" fmla="*/ 144 h 144"/>
                <a:gd name="T38" fmla="*/ 154 w 264"/>
                <a:gd name="T39" fmla="*/ 140 h 144"/>
                <a:gd name="T40" fmla="*/ 184 w 264"/>
                <a:gd name="T41" fmla="*/ 136 h 144"/>
                <a:gd name="T42" fmla="*/ 212 w 264"/>
                <a:gd name="T43" fmla="*/ 130 h 144"/>
                <a:gd name="T44" fmla="*/ 234 w 264"/>
                <a:gd name="T45" fmla="*/ 122 h 144"/>
                <a:gd name="T46" fmla="*/ 250 w 264"/>
                <a:gd name="T47" fmla="*/ 114 h 144"/>
                <a:gd name="T48" fmla="*/ 256 w 264"/>
                <a:gd name="T49" fmla="*/ 110 h 144"/>
                <a:gd name="T50" fmla="*/ 260 w 264"/>
                <a:gd name="T51" fmla="*/ 104 h 144"/>
                <a:gd name="T52" fmla="*/ 264 w 264"/>
                <a:gd name="T53" fmla="*/ 100 h 144"/>
                <a:gd name="T54" fmla="*/ 264 w 264"/>
                <a:gd name="T55" fmla="*/ 94 h 144"/>
                <a:gd name="T56" fmla="*/ 264 w 264"/>
                <a:gd name="T57" fmla="*/ 2 h 144"/>
                <a:gd name="T58" fmla="*/ 264 w 264"/>
                <a:gd name="T59" fmla="*/ 2 h 144"/>
                <a:gd name="T60" fmla="*/ 262 w 264"/>
                <a:gd name="T61" fmla="*/ 0 h 144"/>
                <a:gd name="T62" fmla="*/ 260 w 264"/>
                <a:gd name="T63" fmla="*/ 0 h 144"/>
                <a:gd name="T64" fmla="*/ 260 w 264"/>
                <a:gd name="T6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4" h="144">
                  <a:moveTo>
                    <a:pt x="260" y="0"/>
                  </a:moveTo>
                  <a:lnTo>
                    <a:pt x="260" y="0"/>
                  </a:lnTo>
                  <a:lnTo>
                    <a:pt x="252" y="10"/>
                  </a:lnTo>
                  <a:lnTo>
                    <a:pt x="238" y="16"/>
                  </a:lnTo>
                  <a:lnTo>
                    <a:pt x="220" y="24"/>
                  </a:lnTo>
                  <a:lnTo>
                    <a:pt x="198" y="30"/>
                  </a:lnTo>
                  <a:lnTo>
                    <a:pt x="174" y="34"/>
                  </a:lnTo>
                  <a:lnTo>
                    <a:pt x="146" y="38"/>
                  </a:lnTo>
                  <a:lnTo>
                    <a:pt x="116" y="40"/>
                  </a:lnTo>
                  <a:lnTo>
                    <a:pt x="84" y="40"/>
                  </a:lnTo>
                  <a:lnTo>
                    <a:pt x="84" y="40"/>
                  </a:lnTo>
                  <a:lnTo>
                    <a:pt x="40" y="40"/>
                  </a:lnTo>
                  <a:lnTo>
                    <a:pt x="0" y="36"/>
                  </a:lnTo>
                  <a:lnTo>
                    <a:pt x="0" y="140"/>
                  </a:lnTo>
                  <a:lnTo>
                    <a:pt x="0" y="140"/>
                  </a:lnTo>
                  <a:lnTo>
                    <a:pt x="40" y="144"/>
                  </a:lnTo>
                  <a:lnTo>
                    <a:pt x="84" y="144"/>
                  </a:lnTo>
                  <a:lnTo>
                    <a:pt x="84" y="144"/>
                  </a:lnTo>
                  <a:lnTo>
                    <a:pt x="120" y="144"/>
                  </a:lnTo>
                  <a:lnTo>
                    <a:pt x="154" y="140"/>
                  </a:lnTo>
                  <a:lnTo>
                    <a:pt x="184" y="136"/>
                  </a:lnTo>
                  <a:lnTo>
                    <a:pt x="212" y="130"/>
                  </a:lnTo>
                  <a:lnTo>
                    <a:pt x="234" y="122"/>
                  </a:lnTo>
                  <a:lnTo>
                    <a:pt x="250" y="114"/>
                  </a:lnTo>
                  <a:lnTo>
                    <a:pt x="256" y="110"/>
                  </a:lnTo>
                  <a:lnTo>
                    <a:pt x="260" y="104"/>
                  </a:lnTo>
                  <a:lnTo>
                    <a:pt x="264" y="100"/>
                  </a:lnTo>
                  <a:lnTo>
                    <a:pt x="264" y="94"/>
                  </a:lnTo>
                  <a:lnTo>
                    <a:pt x="264" y="2"/>
                  </a:lnTo>
                  <a:lnTo>
                    <a:pt x="264" y="2"/>
                  </a:lnTo>
                  <a:lnTo>
                    <a:pt x="262" y="0"/>
                  </a:lnTo>
                  <a:lnTo>
                    <a:pt x="260" y="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26"/>
            <p:cNvSpPr>
              <a:spLocks/>
            </p:cNvSpPr>
            <p:nvPr/>
          </p:nvSpPr>
          <p:spPr bwMode="auto">
            <a:xfrm>
              <a:off x="11020509" y="3276600"/>
              <a:ext cx="82550" cy="174625"/>
            </a:xfrm>
            <a:custGeom>
              <a:avLst/>
              <a:gdLst>
                <a:gd name="T0" fmla="*/ 28 w 52"/>
                <a:gd name="T1" fmla="*/ 18 h 110"/>
                <a:gd name="T2" fmla="*/ 28 w 52"/>
                <a:gd name="T3" fmla="*/ 18 h 110"/>
                <a:gd name="T4" fmla="*/ 28 w 52"/>
                <a:gd name="T5" fmla="*/ 12 h 110"/>
                <a:gd name="T6" fmla="*/ 28 w 52"/>
                <a:gd name="T7" fmla="*/ 12 h 110"/>
                <a:gd name="T8" fmla="*/ 26 w 52"/>
                <a:gd name="T9" fmla="*/ 6 h 110"/>
                <a:gd name="T10" fmla="*/ 26 w 52"/>
                <a:gd name="T11" fmla="*/ 6 h 110"/>
                <a:gd name="T12" fmla="*/ 26 w 52"/>
                <a:gd name="T13" fmla="*/ 0 h 110"/>
                <a:gd name="T14" fmla="*/ 26 w 52"/>
                <a:gd name="T15" fmla="*/ 0 h 110"/>
                <a:gd name="T16" fmla="*/ 26 w 52"/>
                <a:gd name="T17" fmla="*/ 0 h 110"/>
                <a:gd name="T18" fmla="*/ 24 w 52"/>
                <a:gd name="T19" fmla="*/ 6 h 110"/>
                <a:gd name="T20" fmla="*/ 24 w 52"/>
                <a:gd name="T21" fmla="*/ 6 h 110"/>
                <a:gd name="T22" fmla="*/ 24 w 52"/>
                <a:gd name="T23" fmla="*/ 12 h 110"/>
                <a:gd name="T24" fmla="*/ 24 w 52"/>
                <a:gd name="T25" fmla="*/ 12 h 110"/>
                <a:gd name="T26" fmla="*/ 22 w 52"/>
                <a:gd name="T27" fmla="*/ 16 h 110"/>
                <a:gd name="T28" fmla="*/ 22 w 52"/>
                <a:gd name="T29" fmla="*/ 16 h 110"/>
                <a:gd name="T30" fmla="*/ 22 w 52"/>
                <a:gd name="T31" fmla="*/ 22 h 110"/>
                <a:gd name="T32" fmla="*/ 0 w 52"/>
                <a:gd name="T33" fmla="*/ 110 h 110"/>
                <a:gd name="T34" fmla="*/ 52 w 52"/>
                <a:gd name="T35" fmla="*/ 110 h 110"/>
                <a:gd name="T36" fmla="*/ 30 w 52"/>
                <a:gd name="T37" fmla="*/ 22 h 110"/>
                <a:gd name="T38" fmla="*/ 30 w 52"/>
                <a:gd name="T39" fmla="*/ 22 h 110"/>
                <a:gd name="T40" fmla="*/ 28 w 52"/>
                <a:gd name="T41" fmla="*/ 18 h 110"/>
                <a:gd name="T42" fmla="*/ 28 w 52"/>
                <a:gd name="T43" fmla="*/ 18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" h="110">
                  <a:moveTo>
                    <a:pt x="28" y="18"/>
                  </a:moveTo>
                  <a:lnTo>
                    <a:pt x="28" y="18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22" y="22"/>
                  </a:lnTo>
                  <a:lnTo>
                    <a:pt x="0" y="110"/>
                  </a:lnTo>
                  <a:lnTo>
                    <a:pt x="52" y="110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solidFill>
              <a:srgbClr val="BA14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27"/>
            <p:cNvSpPr>
              <a:spLocks noEditPoints="1"/>
            </p:cNvSpPr>
            <p:nvPr/>
          </p:nvSpPr>
          <p:spPr bwMode="auto">
            <a:xfrm>
              <a:off x="10906209" y="3197225"/>
              <a:ext cx="327025" cy="428625"/>
            </a:xfrm>
            <a:custGeom>
              <a:avLst/>
              <a:gdLst>
                <a:gd name="T0" fmla="*/ 206 w 206"/>
                <a:gd name="T1" fmla="*/ 270 h 270"/>
                <a:gd name="T2" fmla="*/ 128 w 206"/>
                <a:gd name="T3" fmla="*/ 0 h 270"/>
                <a:gd name="T4" fmla="*/ 72 w 206"/>
                <a:gd name="T5" fmla="*/ 4 h 270"/>
                <a:gd name="T6" fmla="*/ 0 w 206"/>
                <a:gd name="T7" fmla="*/ 258 h 270"/>
                <a:gd name="T8" fmla="*/ 48 w 206"/>
                <a:gd name="T9" fmla="*/ 260 h 270"/>
                <a:gd name="T10" fmla="*/ 62 w 206"/>
                <a:gd name="T11" fmla="*/ 204 h 270"/>
                <a:gd name="T12" fmla="*/ 136 w 206"/>
                <a:gd name="T13" fmla="*/ 206 h 270"/>
                <a:gd name="T14" fmla="*/ 152 w 206"/>
                <a:gd name="T15" fmla="*/ 266 h 270"/>
                <a:gd name="T16" fmla="*/ 206 w 206"/>
                <a:gd name="T17" fmla="*/ 270 h 270"/>
                <a:gd name="T18" fmla="*/ 72 w 206"/>
                <a:gd name="T19" fmla="*/ 160 h 270"/>
                <a:gd name="T20" fmla="*/ 94 w 206"/>
                <a:gd name="T21" fmla="*/ 72 h 270"/>
                <a:gd name="T22" fmla="*/ 94 w 206"/>
                <a:gd name="T23" fmla="*/ 72 h 270"/>
                <a:gd name="T24" fmla="*/ 94 w 206"/>
                <a:gd name="T25" fmla="*/ 66 h 270"/>
                <a:gd name="T26" fmla="*/ 94 w 206"/>
                <a:gd name="T27" fmla="*/ 66 h 270"/>
                <a:gd name="T28" fmla="*/ 96 w 206"/>
                <a:gd name="T29" fmla="*/ 62 h 270"/>
                <a:gd name="T30" fmla="*/ 96 w 206"/>
                <a:gd name="T31" fmla="*/ 62 h 270"/>
                <a:gd name="T32" fmla="*/ 96 w 206"/>
                <a:gd name="T33" fmla="*/ 56 h 270"/>
                <a:gd name="T34" fmla="*/ 96 w 206"/>
                <a:gd name="T35" fmla="*/ 56 h 270"/>
                <a:gd name="T36" fmla="*/ 98 w 206"/>
                <a:gd name="T37" fmla="*/ 50 h 270"/>
                <a:gd name="T38" fmla="*/ 98 w 206"/>
                <a:gd name="T39" fmla="*/ 50 h 270"/>
                <a:gd name="T40" fmla="*/ 98 w 206"/>
                <a:gd name="T41" fmla="*/ 50 h 270"/>
                <a:gd name="T42" fmla="*/ 98 w 206"/>
                <a:gd name="T43" fmla="*/ 56 h 270"/>
                <a:gd name="T44" fmla="*/ 98 w 206"/>
                <a:gd name="T45" fmla="*/ 56 h 270"/>
                <a:gd name="T46" fmla="*/ 100 w 206"/>
                <a:gd name="T47" fmla="*/ 62 h 270"/>
                <a:gd name="T48" fmla="*/ 100 w 206"/>
                <a:gd name="T49" fmla="*/ 62 h 270"/>
                <a:gd name="T50" fmla="*/ 100 w 206"/>
                <a:gd name="T51" fmla="*/ 68 h 270"/>
                <a:gd name="T52" fmla="*/ 100 w 206"/>
                <a:gd name="T53" fmla="*/ 68 h 270"/>
                <a:gd name="T54" fmla="*/ 102 w 206"/>
                <a:gd name="T55" fmla="*/ 72 h 270"/>
                <a:gd name="T56" fmla="*/ 124 w 206"/>
                <a:gd name="T57" fmla="*/ 160 h 270"/>
                <a:gd name="T58" fmla="*/ 72 w 206"/>
                <a:gd name="T59" fmla="*/ 16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6" h="270">
                  <a:moveTo>
                    <a:pt x="206" y="270"/>
                  </a:moveTo>
                  <a:lnTo>
                    <a:pt x="128" y="0"/>
                  </a:lnTo>
                  <a:lnTo>
                    <a:pt x="72" y="4"/>
                  </a:lnTo>
                  <a:lnTo>
                    <a:pt x="0" y="258"/>
                  </a:lnTo>
                  <a:lnTo>
                    <a:pt x="48" y="260"/>
                  </a:lnTo>
                  <a:lnTo>
                    <a:pt x="62" y="204"/>
                  </a:lnTo>
                  <a:lnTo>
                    <a:pt x="136" y="206"/>
                  </a:lnTo>
                  <a:lnTo>
                    <a:pt x="152" y="266"/>
                  </a:lnTo>
                  <a:lnTo>
                    <a:pt x="206" y="270"/>
                  </a:lnTo>
                  <a:close/>
                  <a:moveTo>
                    <a:pt x="72" y="160"/>
                  </a:moveTo>
                  <a:lnTo>
                    <a:pt x="94" y="72"/>
                  </a:lnTo>
                  <a:lnTo>
                    <a:pt x="94" y="72"/>
                  </a:lnTo>
                  <a:lnTo>
                    <a:pt x="94" y="66"/>
                  </a:lnTo>
                  <a:lnTo>
                    <a:pt x="94" y="66"/>
                  </a:lnTo>
                  <a:lnTo>
                    <a:pt x="96" y="62"/>
                  </a:lnTo>
                  <a:lnTo>
                    <a:pt x="96" y="62"/>
                  </a:lnTo>
                  <a:lnTo>
                    <a:pt x="96" y="56"/>
                  </a:lnTo>
                  <a:lnTo>
                    <a:pt x="96" y="56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6"/>
                  </a:lnTo>
                  <a:lnTo>
                    <a:pt x="98" y="56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0" y="68"/>
                  </a:lnTo>
                  <a:lnTo>
                    <a:pt x="100" y="68"/>
                  </a:lnTo>
                  <a:lnTo>
                    <a:pt x="102" y="72"/>
                  </a:lnTo>
                  <a:lnTo>
                    <a:pt x="124" y="160"/>
                  </a:lnTo>
                  <a:lnTo>
                    <a:pt x="72" y="1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057472" y="2870200"/>
            <a:ext cx="1114425" cy="1117600"/>
            <a:chOff x="2057472" y="2870200"/>
            <a:chExt cx="1114425" cy="1117600"/>
          </a:xfrm>
        </p:grpSpPr>
        <p:sp>
          <p:nvSpPr>
            <p:cNvPr id="147" name="矩形 146"/>
            <p:cNvSpPr/>
            <p:nvPr/>
          </p:nvSpPr>
          <p:spPr>
            <a:xfrm>
              <a:off x="2713109" y="3022600"/>
              <a:ext cx="419437" cy="812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31" name="组 130"/>
            <p:cNvGrpSpPr/>
            <p:nvPr/>
          </p:nvGrpSpPr>
          <p:grpSpPr>
            <a:xfrm>
              <a:off x="2057472" y="2870200"/>
              <a:ext cx="1114425" cy="1117600"/>
              <a:chOff x="828636" y="3405419"/>
              <a:chExt cx="1114425" cy="1117600"/>
            </a:xfrm>
          </p:grpSpPr>
          <p:sp>
            <p:nvSpPr>
              <p:cNvPr id="32" name="Freeform 20"/>
              <p:cNvSpPr>
                <a:spLocks noEditPoints="1"/>
              </p:cNvSpPr>
              <p:nvPr/>
            </p:nvSpPr>
            <p:spPr bwMode="auto">
              <a:xfrm>
                <a:off x="828636" y="3405419"/>
                <a:ext cx="1114425" cy="1117600"/>
              </a:xfrm>
              <a:custGeom>
                <a:avLst/>
                <a:gdLst>
                  <a:gd name="T0" fmla="*/ 416 w 702"/>
                  <a:gd name="T1" fmla="*/ 72 h 704"/>
                  <a:gd name="T2" fmla="*/ 0 w 702"/>
                  <a:gd name="T3" fmla="*/ 72 h 704"/>
                  <a:gd name="T4" fmla="*/ 416 w 702"/>
                  <a:gd name="T5" fmla="*/ 704 h 704"/>
                  <a:gd name="T6" fmla="*/ 680 w 702"/>
                  <a:gd name="T7" fmla="*/ 624 h 704"/>
                  <a:gd name="T8" fmla="*/ 690 w 702"/>
                  <a:gd name="T9" fmla="*/ 622 h 704"/>
                  <a:gd name="T10" fmla="*/ 700 w 702"/>
                  <a:gd name="T11" fmla="*/ 610 h 704"/>
                  <a:gd name="T12" fmla="*/ 702 w 702"/>
                  <a:gd name="T13" fmla="*/ 96 h 704"/>
                  <a:gd name="T14" fmla="*/ 700 w 702"/>
                  <a:gd name="T15" fmla="*/ 88 h 704"/>
                  <a:gd name="T16" fmla="*/ 688 w 702"/>
                  <a:gd name="T17" fmla="*/ 74 h 704"/>
                  <a:gd name="T18" fmla="*/ 678 w 702"/>
                  <a:gd name="T19" fmla="*/ 72 h 704"/>
                  <a:gd name="T20" fmla="*/ 200 w 702"/>
                  <a:gd name="T21" fmla="*/ 394 h 704"/>
                  <a:gd name="T22" fmla="*/ 200 w 702"/>
                  <a:gd name="T23" fmla="*/ 390 h 704"/>
                  <a:gd name="T24" fmla="*/ 198 w 702"/>
                  <a:gd name="T25" fmla="*/ 388 h 704"/>
                  <a:gd name="T26" fmla="*/ 198 w 702"/>
                  <a:gd name="T27" fmla="*/ 382 h 704"/>
                  <a:gd name="T28" fmla="*/ 196 w 702"/>
                  <a:gd name="T29" fmla="*/ 376 h 704"/>
                  <a:gd name="T30" fmla="*/ 196 w 702"/>
                  <a:gd name="T31" fmla="*/ 376 h 704"/>
                  <a:gd name="T32" fmla="*/ 194 w 702"/>
                  <a:gd name="T33" fmla="*/ 380 h 704"/>
                  <a:gd name="T34" fmla="*/ 194 w 702"/>
                  <a:gd name="T35" fmla="*/ 384 h 704"/>
                  <a:gd name="T36" fmla="*/ 192 w 702"/>
                  <a:gd name="T37" fmla="*/ 388 h 704"/>
                  <a:gd name="T38" fmla="*/ 156 w 702"/>
                  <a:gd name="T39" fmla="*/ 474 h 704"/>
                  <a:gd name="T40" fmla="*/ 166 w 702"/>
                  <a:gd name="T41" fmla="*/ 350 h 704"/>
                  <a:gd name="T42" fmla="*/ 162 w 702"/>
                  <a:gd name="T43" fmla="*/ 224 h 704"/>
                  <a:gd name="T44" fmla="*/ 192 w 702"/>
                  <a:gd name="T45" fmla="*/ 298 h 704"/>
                  <a:gd name="T46" fmla="*/ 194 w 702"/>
                  <a:gd name="T47" fmla="*/ 304 h 704"/>
                  <a:gd name="T48" fmla="*/ 194 w 702"/>
                  <a:gd name="T49" fmla="*/ 308 h 704"/>
                  <a:gd name="T50" fmla="*/ 196 w 702"/>
                  <a:gd name="T51" fmla="*/ 314 h 704"/>
                  <a:gd name="T52" fmla="*/ 198 w 702"/>
                  <a:gd name="T53" fmla="*/ 320 h 704"/>
                  <a:gd name="T54" fmla="*/ 200 w 702"/>
                  <a:gd name="T55" fmla="*/ 316 h 704"/>
                  <a:gd name="T56" fmla="*/ 200 w 702"/>
                  <a:gd name="T57" fmla="*/ 310 h 704"/>
                  <a:gd name="T58" fmla="*/ 202 w 702"/>
                  <a:gd name="T59" fmla="*/ 304 h 704"/>
                  <a:gd name="T60" fmla="*/ 204 w 702"/>
                  <a:gd name="T61" fmla="*/ 298 h 704"/>
                  <a:gd name="T62" fmla="*/ 292 w 702"/>
                  <a:gd name="T63" fmla="*/ 216 h 704"/>
                  <a:gd name="T64" fmla="*/ 294 w 702"/>
                  <a:gd name="T65" fmla="*/ 482 h 704"/>
                  <a:gd name="T66" fmla="*/ 678 w 702"/>
                  <a:gd name="T67" fmla="*/ 600 h 704"/>
                  <a:gd name="T68" fmla="*/ 416 w 702"/>
                  <a:gd name="T69" fmla="*/ 552 h 704"/>
                  <a:gd name="T70" fmla="*/ 478 w 702"/>
                  <a:gd name="T71" fmla="*/ 496 h 704"/>
                  <a:gd name="T72" fmla="*/ 416 w 702"/>
                  <a:gd name="T73" fmla="*/ 464 h 704"/>
                  <a:gd name="T74" fmla="*/ 478 w 702"/>
                  <a:gd name="T75" fmla="*/ 408 h 704"/>
                  <a:gd name="T76" fmla="*/ 416 w 702"/>
                  <a:gd name="T77" fmla="*/ 376 h 704"/>
                  <a:gd name="T78" fmla="*/ 478 w 702"/>
                  <a:gd name="T79" fmla="*/ 320 h 704"/>
                  <a:gd name="T80" fmla="*/ 416 w 702"/>
                  <a:gd name="T81" fmla="*/ 288 h 704"/>
                  <a:gd name="T82" fmla="*/ 478 w 702"/>
                  <a:gd name="T83" fmla="*/ 232 h 704"/>
                  <a:gd name="T84" fmla="*/ 416 w 702"/>
                  <a:gd name="T85" fmla="*/ 200 h 704"/>
                  <a:gd name="T86" fmla="*/ 478 w 702"/>
                  <a:gd name="T87" fmla="*/ 144 h 704"/>
                  <a:gd name="T88" fmla="*/ 416 w 702"/>
                  <a:gd name="T89" fmla="*/ 96 h 704"/>
                  <a:gd name="T90" fmla="*/ 678 w 702"/>
                  <a:gd name="T91" fmla="*/ 600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02" h="704">
                    <a:moveTo>
                      <a:pt x="678" y="72"/>
                    </a:moveTo>
                    <a:lnTo>
                      <a:pt x="416" y="72"/>
                    </a:lnTo>
                    <a:lnTo>
                      <a:pt x="416" y="0"/>
                    </a:lnTo>
                    <a:lnTo>
                      <a:pt x="0" y="72"/>
                    </a:lnTo>
                    <a:lnTo>
                      <a:pt x="0" y="632"/>
                    </a:lnTo>
                    <a:lnTo>
                      <a:pt x="416" y="704"/>
                    </a:lnTo>
                    <a:lnTo>
                      <a:pt x="416" y="624"/>
                    </a:lnTo>
                    <a:lnTo>
                      <a:pt x="680" y="624"/>
                    </a:lnTo>
                    <a:lnTo>
                      <a:pt x="680" y="624"/>
                    </a:lnTo>
                    <a:lnTo>
                      <a:pt x="690" y="622"/>
                    </a:lnTo>
                    <a:lnTo>
                      <a:pt x="696" y="618"/>
                    </a:lnTo>
                    <a:lnTo>
                      <a:pt x="700" y="610"/>
                    </a:lnTo>
                    <a:lnTo>
                      <a:pt x="702" y="600"/>
                    </a:lnTo>
                    <a:lnTo>
                      <a:pt x="702" y="96"/>
                    </a:lnTo>
                    <a:lnTo>
                      <a:pt x="702" y="96"/>
                    </a:lnTo>
                    <a:lnTo>
                      <a:pt x="700" y="88"/>
                    </a:lnTo>
                    <a:lnTo>
                      <a:pt x="696" y="80"/>
                    </a:lnTo>
                    <a:lnTo>
                      <a:pt x="688" y="74"/>
                    </a:lnTo>
                    <a:lnTo>
                      <a:pt x="678" y="72"/>
                    </a:lnTo>
                    <a:lnTo>
                      <a:pt x="678" y="72"/>
                    </a:lnTo>
                    <a:close/>
                    <a:moveTo>
                      <a:pt x="236" y="478"/>
                    </a:moveTo>
                    <a:lnTo>
                      <a:pt x="200" y="394"/>
                    </a:lnTo>
                    <a:lnTo>
                      <a:pt x="200" y="394"/>
                    </a:lnTo>
                    <a:lnTo>
                      <a:pt x="200" y="390"/>
                    </a:lnTo>
                    <a:lnTo>
                      <a:pt x="200" y="390"/>
                    </a:lnTo>
                    <a:lnTo>
                      <a:pt x="198" y="388"/>
                    </a:lnTo>
                    <a:lnTo>
                      <a:pt x="198" y="388"/>
                    </a:lnTo>
                    <a:lnTo>
                      <a:pt x="198" y="382"/>
                    </a:lnTo>
                    <a:lnTo>
                      <a:pt x="198" y="382"/>
                    </a:lnTo>
                    <a:lnTo>
                      <a:pt x="196" y="376"/>
                    </a:lnTo>
                    <a:lnTo>
                      <a:pt x="196" y="376"/>
                    </a:lnTo>
                    <a:lnTo>
                      <a:pt x="196" y="376"/>
                    </a:lnTo>
                    <a:lnTo>
                      <a:pt x="194" y="380"/>
                    </a:lnTo>
                    <a:lnTo>
                      <a:pt x="194" y="380"/>
                    </a:lnTo>
                    <a:lnTo>
                      <a:pt x="194" y="384"/>
                    </a:lnTo>
                    <a:lnTo>
                      <a:pt x="194" y="384"/>
                    </a:lnTo>
                    <a:lnTo>
                      <a:pt x="192" y="388"/>
                    </a:lnTo>
                    <a:lnTo>
                      <a:pt x="192" y="388"/>
                    </a:lnTo>
                    <a:lnTo>
                      <a:pt x="190" y="394"/>
                    </a:lnTo>
                    <a:lnTo>
                      <a:pt x="156" y="474"/>
                    </a:lnTo>
                    <a:lnTo>
                      <a:pt x="104" y="470"/>
                    </a:lnTo>
                    <a:lnTo>
                      <a:pt x="166" y="350"/>
                    </a:lnTo>
                    <a:lnTo>
                      <a:pt x="110" y="228"/>
                    </a:lnTo>
                    <a:lnTo>
                      <a:pt x="162" y="224"/>
                    </a:lnTo>
                    <a:lnTo>
                      <a:pt x="192" y="298"/>
                    </a:lnTo>
                    <a:lnTo>
                      <a:pt x="192" y="298"/>
                    </a:lnTo>
                    <a:lnTo>
                      <a:pt x="194" y="304"/>
                    </a:lnTo>
                    <a:lnTo>
                      <a:pt x="194" y="304"/>
                    </a:lnTo>
                    <a:lnTo>
                      <a:pt x="194" y="308"/>
                    </a:lnTo>
                    <a:lnTo>
                      <a:pt x="194" y="308"/>
                    </a:lnTo>
                    <a:lnTo>
                      <a:pt x="196" y="314"/>
                    </a:lnTo>
                    <a:lnTo>
                      <a:pt x="196" y="314"/>
                    </a:lnTo>
                    <a:lnTo>
                      <a:pt x="198" y="320"/>
                    </a:lnTo>
                    <a:lnTo>
                      <a:pt x="198" y="320"/>
                    </a:lnTo>
                    <a:lnTo>
                      <a:pt x="198" y="320"/>
                    </a:lnTo>
                    <a:lnTo>
                      <a:pt x="200" y="316"/>
                    </a:lnTo>
                    <a:lnTo>
                      <a:pt x="200" y="316"/>
                    </a:lnTo>
                    <a:lnTo>
                      <a:pt x="200" y="310"/>
                    </a:lnTo>
                    <a:lnTo>
                      <a:pt x="200" y="310"/>
                    </a:lnTo>
                    <a:lnTo>
                      <a:pt x="202" y="304"/>
                    </a:lnTo>
                    <a:lnTo>
                      <a:pt x="202" y="304"/>
                    </a:lnTo>
                    <a:lnTo>
                      <a:pt x="204" y="298"/>
                    </a:lnTo>
                    <a:lnTo>
                      <a:pt x="238" y="220"/>
                    </a:lnTo>
                    <a:lnTo>
                      <a:pt x="292" y="216"/>
                    </a:lnTo>
                    <a:lnTo>
                      <a:pt x="228" y="348"/>
                    </a:lnTo>
                    <a:lnTo>
                      <a:pt x="294" y="482"/>
                    </a:lnTo>
                    <a:lnTo>
                      <a:pt x="236" y="478"/>
                    </a:lnTo>
                    <a:close/>
                    <a:moveTo>
                      <a:pt x="678" y="600"/>
                    </a:moveTo>
                    <a:lnTo>
                      <a:pt x="416" y="600"/>
                    </a:lnTo>
                    <a:lnTo>
                      <a:pt x="416" y="552"/>
                    </a:lnTo>
                    <a:lnTo>
                      <a:pt x="478" y="552"/>
                    </a:lnTo>
                    <a:lnTo>
                      <a:pt x="478" y="496"/>
                    </a:lnTo>
                    <a:lnTo>
                      <a:pt x="416" y="496"/>
                    </a:lnTo>
                    <a:lnTo>
                      <a:pt x="416" y="464"/>
                    </a:lnTo>
                    <a:lnTo>
                      <a:pt x="478" y="464"/>
                    </a:lnTo>
                    <a:lnTo>
                      <a:pt x="478" y="408"/>
                    </a:lnTo>
                    <a:lnTo>
                      <a:pt x="416" y="408"/>
                    </a:lnTo>
                    <a:lnTo>
                      <a:pt x="416" y="376"/>
                    </a:lnTo>
                    <a:lnTo>
                      <a:pt x="478" y="376"/>
                    </a:lnTo>
                    <a:lnTo>
                      <a:pt x="478" y="320"/>
                    </a:lnTo>
                    <a:lnTo>
                      <a:pt x="416" y="320"/>
                    </a:lnTo>
                    <a:lnTo>
                      <a:pt x="416" y="288"/>
                    </a:lnTo>
                    <a:lnTo>
                      <a:pt x="478" y="288"/>
                    </a:lnTo>
                    <a:lnTo>
                      <a:pt x="478" y="232"/>
                    </a:lnTo>
                    <a:lnTo>
                      <a:pt x="416" y="232"/>
                    </a:lnTo>
                    <a:lnTo>
                      <a:pt x="416" y="200"/>
                    </a:lnTo>
                    <a:lnTo>
                      <a:pt x="478" y="200"/>
                    </a:lnTo>
                    <a:lnTo>
                      <a:pt x="478" y="144"/>
                    </a:lnTo>
                    <a:lnTo>
                      <a:pt x="416" y="144"/>
                    </a:lnTo>
                    <a:lnTo>
                      <a:pt x="416" y="96"/>
                    </a:lnTo>
                    <a:lnTo>
                      <a:pt x="678" y="96"/>
                    </a:lnTo>
                    <a:lnTo>
                      <a:pt x="678" y="600"/>
                    </a:lnTo>
                    <a:close/>
                  </a:path>
                </a:pathLst>
              </a:cu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Rectangle 21"/>
              <p:cNvSpPr>
                <a:spLocks noChangeArrowheads="1"/>
              </p:cNvSpPr>
              <p:nvPr/>
            </p:nvSpPr>
            <p:spPr bwMode="auto">
              <a:xfrm>
                <a:off x="1638261" y="3634019"/>
                <a:ext cx="177800" cy="88900"/>
              </a:xfrm>
              <a:prstGeom prst="rect">
                <a:avLst/>
              </a:pr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Rectangle 22"/>
              <p:cNvSpPr>
                <a:spLocks noChangeArrowheads="1"/>
              </p:cNvSpPr>
              <p:nvPr/>
            </p:nvSpPr>
            <p:spPr bwMode="auto">
              <a:xfrm>
                <a:off x="1638261" y="3773719"/>
                <a:ext cx="177800" cy="88900"/>
              </a:xfrm>
              <a:prstGeom prst="rect">
                <a:avLst/>
              </a:pr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Rectangle 23"/>
              <p:cNvSpPr>
                <a:spLocks noChangeArrowheads="1"/>
              </p:cNvSpPr>
              <p:nvPr/>
            </p:nvSpPr>
            <p:spPr bwMode="auto">
              <a:xfrm>
                <a:off x="1638261" y="4192819"/>
                <a:ext cx="177800" cy="88900"/>
              </a:xfrm>
              <a:prstGeom prst="rect">
                <a:avLst/>
              </a:pr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Rectangle 24"/>
              <p:cNvSpPr>
                <a:spLocks noChangeArrowheads="1"/>
              </p:cNvSpPr>
              <p:nvPr/>
            </p:nvSpPr>
            <p:spPr bwMode="auto">
              <a:xfrm>
                <a:off x="1638261" y="3913419"/>
                <a:ext cx="177800" cy="88900"/>
              </a:xfrm>
              <a:prstGeom prst="rect">
                <a:avLst/>
              </a:pr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Rectangle 25"/>
              <p:cNvSpPr>
                <a:spLocks noChangeArrowheads="1"/>
              </p:cNvSpPr>
              <p:nvPr/>
            </p:nvSpPr>
            <p:spPr bwMode="auto">
              <a:xfrm>
                <a:off x="1638261" y="4053119"/>
                <a:ext cx="177800" cy="88900"/>
              </a:xfrm>
              <a:prstGeom prst="rect">
                <a:avLst/>
              </a:prstGeom>
              <a:solidFill>
                <a:srgbClr val="007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26"/>
              <p:cNvSpPr>
                <a:spLocks/>
              </p:cNvSpPr>
              <p:nvPr/>
            </p:nvSpPr>
            <p:spPr bwMode="auto">
              <a:xfrm>
                <a:off x="993736" y="3748319"/>
                <a:ext cx="301625" cy="422275"/>
              </a:xfrm>
              <a:custGeom>
                <a:avLst/>
                <a:gdLst>
                  <a:gd name="T0" fmla="*/ 188 w 190"/>
                  <a:gd name="T1" fmla="*/ 0 h 266"/>
                  <a:gd name="T2" fmla="*/ 134 w 190"/>
                  <a:gd name="T3" fmla="*/ 4 h 266"/>
                  <a:gd name="T4" fmla="*/ 100 w 190"/>
                  <a:gd name="T5" fmla="*/ 82 h 266"/>
                  <a:gd name="T6" fmla="*/ 100 w 190"/>
                  <a:gd name="T7" fmla="*/ 82 h 266"/>
                  <a:gd name="T8" fmla="*/ 98 w 190"/>
                  <a:gd name="T9" fmla="*/ 88 h 266"/>
                  <a:gd name="T10" fmla="*/ 98 w 190"/>
                  <a:gd name="T11" fmla="*/ 88 h 266"/>
                  <a:gd name="T12" fmla="*/ 96 w 190"/>
                  <a:gd name="T13" fmla="*/ 94 h 266"/>
                  <a:gd name="T14" fmla="*/ 96 w 190"/>
                  <a:gd name="T15" fmla="*/ 94 h 266"/>
                  <a:gd name="T16" fmla="*/ 96 w 190"/>
                  <a:gd name="T17" fmla="*/ 100 h 266"/>
                  <a:gd name="T18" fmla="*/ 96 w 190"/>
                  <a:gd name="T19" fmla="*/ 100 h 266"/>
                  <a:gd name="T20" fmla="*/ 94 w 190"/>
                  <a:gd name="T21" fmla="*/ 104 h 266"/>
                  <a:gd name="T22" fmla="*/ 94 w 190"/>
                  <a:gd name="T23" fmla="*/ 104 h 266"/>
                  <a:gd name="T24" fmla="*/ 94 w 190"/>
                  <a:gd name="T25" fmla="*/ 104 h 266"/>
                  <a:gd name="T26" fmla="*/ 92 w 190"/>
                  <a:gd name="T27" fmla="*/ 98 h 266"/>
                  <a:gd name="T28" fmla="*/ 92 w 190"/>
                  <a:gd name="T29" fmla="*/ 98 h 266"/>
                  <a:gd name="T30" fmla="*/ 90 w 190"/>
                  <a:gd name="T31" fmla="*/ 92 h 266"/>
                  <a:gd name="T32" fmla="*/ 90 w 190"/>
                  <a:gd name="T33" fmla="*/ 92 h 266"/>
                  <a:gd name="T34" fmla="*/ 90 w 190"/>
                  <a:gd name="T35" fmla="*/ 88 h 266"/>
                  <a:gd name="T36" fmla="*/ 90 w 190"/>
                  <a:gd name="T37" fmla="*/ 88 h 266"/>
                  <a:gd name="T38" fmla="*/ 88 w 190"/>
                  <a:gd name="T39" fmla="*/ 82 h 266"/>
                  <a:gd name="T40" fmla="*/ 58 w 190"/>
                  <a:gd name="T41" fmla="*/ 8 h 266"/>
                  <a:gd name="T42" fmla="*/ 6 w 190"/>
                  <a:gd name="T43" fmla="*/ 12 h 266"/>
                  <a:gd name="T44" fmla="*/ 62 w 190"/>
                  <a:gd name="T45" fmla="*/ 134 h 266"/>
                  <a:gd name="T46" fmla="*/ 0 w 190"/>
                  <a:gd name="T47" fmla="*/ 254 h 266"/>
                  <a:gd name="T48" fmla="*/ 52 w 190"/>
                  <a:gd name="T49" fmla="*/ 258 h 266"/>
                  <a:gd name="T50" fmla="*/ 86 w 190"/>
                  <a:gd name="T51" fmla="*/ 178 h 266"/>
                  <a:gd name="T52" fmla="*/ 86 w 190"/>
                  <a:gd name="T53" fmla="*/ 178 h 266"/>
                  <a:gd name="T54" fmla="*/ 88 w 190"/>
                  <a:gd name="T55" fmla="*/ 172 h 266"/>
                  <a:gd name="T56" fmla="*/ 88 w 190"/>
                  <a:gd name="T57" fmla="*/ 172 h 266"/>
                  <a:gd name="T58" fmla="*/ 90 w 190"/>
                  <a:gd name="T59" fmla="*/ 168 h 266"/>
                  <a:gd name="T60" fmla="*/ 90 w 190"/>
                  <a:gd name="T61" fmla="*/ 168 h 266"/>
                  <a:gd name="T62" fmla="*/ 90 w 190"/>
                  <a:gd name="T63" fmla="*/ 164 h 266"/>
                  <a:gd name="T64" fmla="*/ 90 w 190"/>
                  <a:gd name="T65" fmla="*/ 164 h 266"/>
                  <a:gd name="T66" fmla="*/ 92 w 190"/>
                  <a:gd name="T67" fmla="*/ 160 h 266"/>
                  <a:gd name="T68" fmla="*/ 92 w 190"/>
                  <a:gd name="T69" fmla="*/ 160 h 266"/>
                  <a:gd name="T70" fmla="*/ 92 w 190"/>
                  <a:gd name="T71" fmla="*/ 160 h 266"/>
                  <a:gd name="T72" fmla="*/ 94 w 190"/>
                  <a:gd name="T73" fmla="*/ 166 h 266"/>
                  <a:gd name="T74" fmla="*/ 94 w 190"/>
                  <a:gd name="T75" fmla="*/ 166 h 266"/>
                  <a:gd name="T76" fmla="*/ 94 w 190"/>
                  <a:gd name="T77" fmla="*/ 172 h 266"/>
                  <a:gd name="T78" fmla="*/ 94 w 190"/>
                  <a:gd name="T79" fmla="*/ 172 h 266"/>
                  <a:gd name="T80" fmla="*/ 96 w 190"/>
                  <a:gd name="T81" fmla="*/ 174 h 266"/>
                  <a:gd name="T82" fmla="*/ 96 w 190"/>
                  <a:gd name="T83" fmla="*/ 174 h 266"/>
                  <a:gd name="T84" fmla="*/ 96 w 190"/>
                  <a:gd name="T85" fmla="*/ 178 h 266"/>
                  <a:gd name="T86" fmla="*/ 132 w 190"/>
                  <a:gd name="T87" fmla="*/ 262 h 266"/>
                  <a:gd name="T88" fmla="*/ 190 w 190"/>
                  <a:gd name="T89" fmla="*/ 266 h 266"/>
                  <a:gd name="T90" fmla="*/ 124 w 190"/>
                  <a:gd name="T91" fmla="*/ 132 h 266"/>
                  <a:gd name="T92" fmla="*/ 188 w 190"/>
                  <a:gd name="T93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90" h="266">
                    <a:moveTo>
                      <a:pt x="188" y="0"/>
                    </a:moveTo>
                    <a:lnTo>
                      <a:pt x="134" y="4"/>
                    </a:lnTo>
                    <a:lnTo>
                      <a:pt x="100" y="82"/>
                    </a:lnTo>
                    <a:lnTo>
                      <a:pt x="100" y="82"/>
                    </a:lnTo>
                    <a:lnTo>
                      <a:pt x="98" y="88"/>
                    </a:lnTo>
                    <a:lnTo>
                      <a:pt x="98" y="88"/>
                    </a:lnTo>
                    <a:lnTo>
                      <a:pt x="96" y="94"/>
                    </a:lnTo>
                    <a:lnTo>
                      <a:pt x="96" y="94"/>
                    </a:lnTo>
                    <a:lnTo>
                      <a:pt x="96" y="100"/>
                    </a:lnTo>
                    <a:lnTo>
                      <a:pt x="96" y="100"/>
                    </a:lnTo>
                    <a:lnTo>
                      <a:pt x="94" y="104"/>
                    </a:lnTo>
                    <a:lnTo>
                      <a:pt x="94" y="104"/>
                    </a:lnTo>
                    <a:lnTo>
                      <a:pt x="94" y="104"/>
                    </a:lnTo>
                    <a:lnTo>
                      <a:pt x="92" y="98"/>
                    </a:lnTo>
                    <a:lnTo>
                      <a:pt x="92" y="98"/>
                    </a:lnTo>
                    <a:lnTo>
                      <a:pt x="90" y="92"/>
                    </a:lnTo>
                    <a:lnTo>
                      <a:pt x="90" y="92"/>
                    </a:lnTo>
                    <a:lnTo>
                      <a:pt x="90" y="88"/>
                    </a:lnTo>
                    <a:lnTo>
                      <a:pt x="90" y="88"/>
                    </a:lnTo>
                    <a:lnTo>
                      <a:pt x="88" y="82"/>
                    </a:lnTo>
                    <a:lnTo>
                      <a:pt x="58" y="8"/>
                    </a:lnTo>
                    <a:lnTo>
                      <a:pt x="6" y="12"/>
                    </a:lnTo>
                    <a:lnTo>
                      <a:pt x="62" y="134"/>
                    </a:lnTo>
                    <a:lnTo>
                      <a:pt x="0" y="254"/>
                    </a:lnTo>
                    <a:lnTo>
                      <a:pt x="52" y="258"/>
                    </a:lnTo>
                    <a:lnTo>
                      <a:pt x="86" y="178"/>
                    </a:lnTo>
                    <a:lnTo>
                      <a:pt x="86" y="178"/>
                    </a:lnTo>
                    <a:lnTo>
                      <a:pt x="88" y="172"/>
                    </a:lnTo>
                    <a:lnTo>
                      <a:pt x="88" y="172"/>
                    </a:lnTo>
                    <a:lnTo>
                      <a:pt x="90" y="168"/>
                    </a:lnTo>
                    <a:lnTo>
                      <a:pt x="90" y="168"/>
                    </a:lnTo>
                    <a:lnTo>
                      <a:pt x="90" y="164"/>
                    </a:lnTo>
                    <a:lnTo>
                      <a:pt x="90" y="164"/>
                    </a:lnTo>
                    <a:lnTo>
                      <a:pt x="92" y="160"/>
                    </a:lnTo>
                    <a:lnTo>
                      <a:pt x="92" y="160"/>
                    </a:lnTo>
                    <a:lnTo>
                      <a:pt x="92" y="160"/>
                    </a:lnTo>
                    <a:lnTo>
                      <a:pt x="94" y="166"/>
                    </a:lnTo>
                    <a:lnTo>
                      <a:pt x="94" y="166"/>
                    </a:lnTo>
                    <a:lnTo>
                      <a:pt x="94" y="172"/>
                    </a:lnTo>
                    <a:lnTo>
                      <a:pt x="94" y="172"/>
                    </a:lnTo>
                    <a:lnTo>
                      <a:pt x="96" y="174"/>
                    </a:lnTo>
                    <a:lnTo>
                      <a:pt x="96" y="174"/>
                    </a:lnTo>
                    <a:lnTo>
                      <a:pt x="96" y="178"/>
                    </a:lnTo>
                    <a:lnTo>
                      <a:pt x="132" y="262"/>
                    </a:lnTo>
                    <a:lnTo>
                      <a:pt x="190" y="266"/>
                    </a:lnTo>
                    <a:lnTo>
                      <a:pt x="124" y="132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69" name="矩形 68"/>
          <p:cNvSpPr/>
          <p:nvPr/>
        </p:nvSpPr>
        <p:spPr>
          <a:xfrm>
            <a:off x="0" y="0"/>
            <a:ext cx="1746081" cy="6858000"/>
          </a:xfrm>
          <a:prstGeom prst="rect">
            <a:avLst/>
          </a:prstGeom>
          <a:solidFill>
            <a:srgbClr val="293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3481972" y="-948"/>
            <a:ext cx="1746081" cy="6858000"/>
          </a:xfrm>
          <a:prstGeom prst="rect">
            <a:avLst/>
          </a:prstGeom>
          <a:solidFill>
            <a:srgbClr val="DC5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5222958" y="-948"/>
            <a:ext cx="1746081" cy="6858000"/>
          </a:xfrm>
          <a:prstGeom prst="rect">
            <a:avLst/>
          </a:prstGeom>
          <a:solidFill>
            <a:srgbClr val="2173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6963944" y="-948"/>
            <a:ext cx="1746081" cy="6858000"/>
          </a:xfrm>
          <a:prstGeom prst="rect">
            <a:avLst/>
          </a:prstGeom>
          <a:solidFill>
            <a:srgbClr val="672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3" name="矩形 72"/>
          <p:cNvSpPr/>
          <p:nvPr/>
        </p:nvSpPr>
        <p:spPr>
          <a:xfrm>
            <a:off x="8696336" y="0"/>
            <a:ext cx="1768361" cy="6858000"/>
          </a:xfrm>
          <a:prstGeom prst="rect">
            <a:avLst/>
          </a:prstGeom>
          <a:solidFill>
            <a:srgbClr val="0082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10445919" y="0"/>
            <a:ext cx="1746081" cy="6858000"/>
          </a:xfrm>
          <a:prstGeom prst="rect">
            <a:avLst/>
          </a:prstGeom>
          <a:solidFill>
            <a:srgbClr val="BB19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1741644" y="0"/>
            <a:ext cx="1746081" cy="6858000"/>
          </a:xfrm>
          <a:prstGeom prst="rect">
            <a:avLst/>
          </a:prstGeom>
          <a:solidFill>
            <a:srgbClr val="007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6" name="组 185"/>
          <p:cNvGrpSpPr/>
          <p:nvPr/>
        </p:nvGrpSpPr>
        <p:grpSpPr>
          <a:xfrm>
            <a:off x="312654" y="2839337"/>
            <a:ext cx="11584435" cy="1172976"/>
            <a:chOff x="312654" y="2839337"/>
            <a:chExt cx="11584435" cy="1172976"/>
          </a:xfrm>
        </p:grpSpPr>
        <p:grpSp>
          <p:nvGrpSpPr>
            <p:cNvPr id="83" name="组 186"/>
            <p:cNvGrpSpPr/>
            <p:nvPr/>
          </p:nvGrpSpPr>
          <p:grpSpPr>
            <a:xfrm>
              <a:off x="312654" y="2839337"/>
              <a:ext cx="1118257" cy="1172976"/>
              <a:chOff x="1155701" y="579438"/>
              <a:chExt cx="1038224" cy="1089025"/>
            </a:xfrm>
          </p:grpSpPr>
          <p:sp>
            <p:nvSpPr>
              <p:cNvPr id="142" name="Freeform 12"/>
              <p:cNvSpPr>
                <a:spLocks/>
              </p:cNvSpPr>
              <p:nvPr/>
            </p:nvSpPr>
            <p:spPr bwMode="auto">
              <a:xfrm>
                <a:off x="1835150" y="730250"/>
                <a:ext cx="358775" cy="787400"/>
              </a:xfrm>
              <a:custGeom>
                <a:avLst/>
                <a:gdLst>
                  <a:gd name="T0" fmla="*/ 203 w 226"/>
                  <a:gd name="T1" fmla="*/ 0 h 496"/>
                  <a:gd name="T2" fmla="*/ 0 w 226"/>
                  <a:gd name="T3" fmla="*/ 0 h 496"/>
                  <a:gd name="T4" fmla="*/ 0 w 226"/>
                  <a:gd name="T5" fmla="*/ 68 h 496"/>
                  <a:gd name="T6" fmla="*/ 180 w 226"/>
                  <a:gd name="T7" fmla="*/ 68 h 496"/>
                  <a:gd name="T8" fmla="*/ 180 w 226"/>
                  <a:gd name="T9" fmla="*/ 90 h 496"/>
                  <a:gd name="T10" fmla="*/ 0 w 226"/>
                  <a:gd name="T11" fmla="*/ 90 h 496"/>
                  <a:gd name="T12" fmla="*/ 0 w 226"/>
                  <a:gd name="T13" fmla="*/ 135 h 496"/>
                  <a:gd name="T14" fmla="*/ 180 w 226"/>
                  <a:gd name="T15" fmla="*/ 135 h 496"/>
                  <a:gd name="T16" fmla="*/ 180 w 226"/>
                  <a:gd name="T17" fmla="*/ 158 h 496"/>
                  <a:gd name="T18" fmla="*/ 0 w 226"/>
                  <a:gd name="T19" fmla="*/ 158 h 496"/>
                  <a:gd name="T20" fmla="*/ 0 w 226"/>
                  <a:gd name="T21" fmla="*/ 203 h 496"/>
                  <a:gd name="T22" fmla="*/ 180 w 226"/>
                  <a:gd name="T23" fmla="*/ 203 h 496"/>
                  <a:gd name="T24" fmla="*/ 180 w 226"/>
                  <a:gd name="T25" fmla="*/ 225 h 496"/>
                  <a:gd name="T26" fmla="*/ 0 w 226"/>
                  <a:gd name="T27" fmla="*/ 225 h 496"/>
                  <a:gd name="T28" fmla="*/ 0 w 226"/>
                  <a:gd name="T29" fmla="*/ 271 h 496"/>
                  <a:gd name="T30" fmla="*/ 180 w 226"/>
                  <a:gd name="T31" fmla="*/ 271 h 496"/>
                  <a:gd name="T32" fmla="*/ 180 w 226"/>
                  <a:gd name="T33" fmla="*/ 293 h 496"/>
                  <a:gd name="T34" fmla="*/ 0 w 226"/>
                  <a:gd name="T35" fmla="*/ 293 h 496"/>
                  <a:gd name="T36" fmla="*/ 0 w 226"/>
                  <a:gd name="T37" fmla="*/ 338 h 496"/>
                  <a:gd name="T38" fmla="*/ 180 w 226"/>
                  <a:gd name="T39" fmla="*/ 338 h 496"/>
                  <a:gd name="T40" fmla="*/ 180 w 226"/>
                  <a:gd name="T41" fmla="*/ 361 h 496"/>
                  <a:gd name="T42" fmla="*/ 0 w 226"/>
                  <a:gd name="T43" fmla="*/ 361 h 496"/>
                  <a:gd name="T44" fmla="*/ 0 w 226"/>
                  <a:gd name="T45" fmla="*/ 406 h 496"/>
                  <a:gd name="T46" fmla="*/ 180 w 226"/>
                  <a:gd name="T47" fmla="*/ 406 h 496"/>
                  <a:gd name="T48" fmla="*/ 180 w 226"/>
                  <a:gd name="T49" fmla="*/ 428 h 496"/>
                  <a:gd name="T50" fmla="*/ 0 w 226"/>
                  <a:gd name="T51" fmla="*/ 428 h 496"/>
                  <a:gd name="T52" fmla="*/ 0 w 226"/>
                  <a:gd name="T53" fmla="*/ 496 h 496"/>
                  <a:gd name="T54" fmla="*/ 203 w 226"/>
                  <a:gd name="T55" fmla="*/ 496 h 496"/>
                  <a:gd name="T56" fmla="*/ 203 w 226"/>
                  <a:gd name="T57" fmla="*/ 496 h 496"/>
                  <a:gd name="T58" fmla="*/ 214 w 226"/>
                  <a:gd name="T59" fmla="*/ 496 h 496"/>
                  <a:gd name="T60" fmla="*/ 220 w 226"/>
                  <a:gd name="T61" fmla="*/ 490 h 496"/>
                  <a:gd name="T62" fmla="*/ 226 w 226"/>
                  <a:gd name="T63" fmla="*/ 484 h 496"/>
                  <a:gd name="T64" fmla="*/ 226 w 226"/>
                  <a:gd name="T65" fmla="*/ 473 h 496"/>
                  <a:gd name="T66" fmla="*/ 226 w 226"/>
                  <a:gd name="T67" fmla="*/ 23 h 496"/>
                  <a:gd name="T68" fmla="*/ 226 w 226"/>
                  <a:gd name="T69" fmla="*/ 23 h 496"/>
                  <a:gd name="T70" fmla="*/ 226 w 226"/>
                  <a:gd name="T71" fmla="*/ 12 h 496"/>
                  <a:gd name="T72" fmla="*/ 220 w 226"/>
                  <a:gd name="T73" fmla="*/ 6 h 496"/>
                  <a:gd name="T74" fmla="*/ 214 w 226"/>
                  <a:gd name="T75" fmla="*/ 0 h 496"/>
                  <a:gd name="T76" fmla="*/ 203 w 226"/>
                  <a:gd name="T77" fmla="*/ 0 h 496"/>
                  <a:gd name="T78" fmla="*/ 203 w 226"/>
                  <a:gd name="T79" fmla="*/ 0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6" h="496">
                    <a:moveTo>
                      <a:pt x="203" y="0"/>
                    </a:moveTo>
                    <a:lnTo>
                      <a:pt x="0" y="0"/>
                    </a:lnTo>
                    <a:lnTo>
                      <a:pt x="0" y="68"/>
                    </a:lnTo>
                    <a:lnTo>
                      <a:pt x="180" y="68"/>
                    </a:lnTo>
                    <a:lnTo>
                      <a:pt x="180" y="90"/>
                    </a:lnTo>
                    <a:lnTo>
                      <a:pt x="0" y="90"/>
                    </a:lnTo>
                    <a:lnTo>
                      <a:pt x="0" y="135"/>
                    </a:lnTo>
                    <a:lnTo>
                      <a:pt x="180" y="135"/>
                    </a:lnTo>
                    <a:lnTo>
                      <a:pt x="180" y="158"/>
                    </a:lnTo>
                    <a:lnTo>
                      <a:pt x="0" y="158"/>
                    </a:lnTo>
                    <a:lnTo>
                      <a:pt x="0" y="203"/>
                    </a:lnTo>
                    <a:lnTo>
                      <a:pt x="180" y="203"/>
                    </a:lnTo>
                    <a:lnTo>
                      <a:pt x="180" y="225"/>
                    </a:lnTo>
                    <a:lnTo>
                      <a:pt x="0" y="225"/>
                    </a:lnTo>
                    <a:lnTo>
                      <a:pt x="0" y="271"/>
                    </a:lnTo>
                    <a:lnTo>
                      <a:pt x="180" y="271"/>
                    </a:lnTo>
                    <a:lnTo>
                      <a:pt x="180" y="293"/>
                    </a:lnTo>
                    <a:lnTo>
                      <a:pt x="0" y="293"/>
                    </a:lnTo>
                    <a:lnTo>
                      <a:pt x="0" y="338"/>
                    </a:lnTo>
                    <a:lnTo>
                      <a:pt x="180" y="338"/>
                    </a:lnTo>
                    <a:lnTo>
                      <a:pt x="180" y="361"/>
                    </a:lnTo>
                    <a:lnTo>
                      <a:pt x="0" y="361"/>
                    </a:lnTo>
                    <a:lnTo>
                      <a:pt x="0" y="406"/>
                    </a:lnTo>
                    <a:lnTo>
                      <a:pt x="180" y="406"/>
                    </a:lnTo>
                    <a:lnTo>
                      <a:pt x="180" y="428"/>
                    </a:lnTo>
                    <a:lnTo>
                      <a:pt x="0" y="428"/>
                    </a:lnTo>
                    <a:lnTo>
                      <a:pt x="0" y="496"/>
                    </a:lnTo>
                    <a:lnTo>
                      <a:pt x="203" y="496"/>
                    </a:lnTo>
                    <a:lnTo>
                      <a:pt x="203" y="496"/>
                    </a:lnTo>
                    <a:lnTo>
                      <a:pt x="214" y="496"/>
                    </a:lnTo>
                    <a:lnTo>
                      <a:pt x="220" y="490"/>
                    </a:lnTo>
                    <a:lnTo>
                      <a:pt x="226" y="484"/>
                    </a:lnTo>
                    <a:lnTo>
                      <a:pt x="226" y="473"/>
                    </a:lnTo>
                    <a:lnTo>
                      <a:pt x="226" y="23"/>
                    </a:lnTo>
                    <a:lnTo>
                      <a:pt x="226" y="23"/>
                    </a:lnTo>
                    <a:lnTo>
                      <a:pt x="226" y="12"/>
                    </a:lnTo>
                    <a:lnTo>
                      <a:pt x="220" y="6"/>
                    </a:lnTo>
                    <a:lnTo>
                      <a:pt x="214" y="0"/>
                    </a:lnTo>
                    <a:lnTo>
                      <a:pt x="203" y="0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43" name="Freeform 13"/>
              <p:cNvSpPr>
                <a:spLocks noEditPoints="1"/>
              </p:cNvSpPr>
              <p:nvPr/>
            </p:nvSpPr>
            <p:spPr bwMode="auto">
              <a:xfrm>
                <a:off x="1155701" y="579438"/>
                <a:ext cx="644525" cy="1089025"/>
              </a:xfrm>
              <a:custGeom>
                <a:avLst/>
                <a:gdLst>
                  <a:gd name="T0" fmla="*/ 406 w 406"/>
                  <a:gd name="T1" fmla="*/ 686 h 686"/>
                  <a:gd name="T2" fmla="*/ 0 w 406"/>
                  <a:gd name="T3" fmla="*/ 95 h 686"/>
                  <a:gd name="T4" fmla="*/ 102 w 406"/>
                  <a:gd name="T5" fmla="*/ 214 h 686"/>
                  <a:gd name="T6" fmla="*/ 124 w 406"/>
                  <a:gd name="T7" fmla="*/ 371 h 686"/>
                  <a:gd name="T8" fmla="*/ 130 w 406"/>
                  <a:gd name="T9" fmla="*/ 377 h 686"/>
                  <a:gd name="T10" fmla="*/ 130 w 406"/>
                  <a:gd name="T11" fmla="*/ 382 h 686"/>
                  <a:gd name="T12" fmla="*/ 130 w 406"/>
                  <a:gd name="T13" fmla="*/ 388 h 686"/>
                  <a:gd name="T14" fmla="*/ 130 w 406"/>
                  <a:gd name="T15" fmla="*/ 399 h 686"/>
                  <a:gd name="T16" fmla="*/ 130 w 406"/>
                  <a:gd name="T17" fmla="*/ 388 h 686"/>
                  <a:gd name="T18" fmla="*/ 130 w 406"/>
                  <a:gd name="T19" fmla="*/ 382 h 686"/>
                  <a:gd name="T20" fmla="*/ 130 w 406"/>
                  <a:gd name="T21" fmla="*/ 377 h 686"/>
                  <a:gd name="T22" fmla="*/ 135 w 406"/>
                  <a:gd name="T23" fmla="*/ 371 h 686"/>
                  <a:gd name="T24" fmla="*/ 220 w 406"/>
                  <a:gd name="T25" fmla="*/ 208 h 686"/>
                  <a:gd name="T26" fmla="*/ 254 w 406"/>
                  <a:gd name="T27" fmla="*/ 371 h 686"/>
                  <a:gd name="T28" fmla="*/ 254 w 406"/>
                  <a:gd name="T29" fmla="*/ 377 h 686"/>
                  <a:gd name="T30" fmla="*/ 254 w 406"/>
                  <a:gd name="T31" fmla="*/ 382 h 686"/>
                  <a:gd name="T32" fmla="*/ 254 w 406"/>
                  <a:gd name="T33" fmla="*/ 394 h 686"/>
                  <a:gd name="T34" fmla="*/ 254 w 406"/>
                  <a:gd name="T35" fmla="*/ 399 h 686"/>
                  <a:gd name="T36" fmla="*/ 259 w 406"/>
                  <a:gd name="T37" fmla="*/ 394 h 686"/>
                  <a:gd name="T38" fmla="*/ 259 w 406"/>
                  <a:gd name="T39" fmla="*/ 388 h 686"/>
                  <a:gd name="T40" fmla="*/ 259 w 406"/>
                  <a:gd name="T41" fmla="*/ 377 h 686"/>
                  <a:gd name="T42" fmla="*/ 259 w 406"/>
                  <a:gd name="T43" fmla="*/ 371 h 686"/>
                  <a:gd name="T44" fmla="*/ 344 w 406"/>
                  <a:gd name="T45" fmla="*/ 202 h 686"/>
                  <a:gd name="T46" fmla="*/ 226 w 406"/>
                  <a:gd name="T47" fmla="*/ 456 h 686"/>
                  <a:gd name="T48" fmla="*/ 192 w 406"/>
                  <a:gd name="T49" fmla="*/ 298 h 686"/>
                  <a:gd name="T50" fmla="*/ 192 w 406"/>
                  <a:gd name="T51" fmla="*/ 292 h 686"/>
                  <a:gd name="T52" fmla="*/ 192 w 406"/>
                  <a:gd name="T53" fmla="*/ 281 h 686"/>
                  <a:gd name="T54" fmla="*/ 192 w 406"/>
                  <a:gd name="T55" fmla="*/ 275 h 686"/>
                  <a:gd name="T56" fmla="*/ 192 w 406"/>
                  <a:gd name="T57" fmla="*/ 270 h 686"/>
                  <a:gd name="T58" fmla="*/ 192 w 406"/>
                  <a:gd name="T59" fmla="*/ 275 h 686"/>
                  <a:gd name="T60" fmla="*/ 186 w 406"/>
                  <a:gd name="T61" fmla="*/ 281 h 686"/>
                  <a:gd name="T62" fmla="*/ 186 w 406"/>
                  <a:gd name="T63" fmla="*/ 292 h 686"/>
                  <a:gd name="T64" fmla="*/ 186 w 406"/>
                  <a:gd name="T65" fmla="*/ 298 h 686"/>
                  <a:gd name="T66" fmla="*/ 102 w 406"/>
                  <a:gd name="T67" fmla="*/ 444 h 686"/>
                  <a:gd name="T68" fmla="*/ 102 w 406"/>
                  <a:gd name="T69" fmla="*/ 214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06" h="686">
                    <a:moveTo>
                      <a:pt x="0" y="591"/>
                    </a:moveTo>
                    <a:lnTo>
                      <a:pt x="406" y="686"/>
                    </a:lnTo>
                    <a:lnTo>
                      <a:pt x="406" y="0"/>
                    </a:lnTo>
                    <a:lnTo>
                      <a:pt x="0" y="95"/>
                    </a:lnTo>
                    <a:lnTo>
                      <a:pt x="0" y="591"/>
                    </a:lnTo>
                    <a:close/>
                    <a:moveTo>
                      <a:pt x="102" y="214"/>
                    </a:moveTo>
                    <a:lnTo>
                      <a:pt x="124" y="371"/>
                    </a:lnTo>
                    <a:lnTo>
                      <a:pt x="124" y="371"/>
                    </a:lnTo>
                    <a:lnTo>
                      <a:pt x="130" y="377"/>
                    </a:lnTo>
                    <a:lnTo>
                      <a:pt x="130" y="377"/>
                    </a:lnTo>
                    <a:lnTo>
                      <a:pt x="130" y="382"/>
                    </a:lnTo>
                    <a:lnTo>
                      <a:pt x="130" y="382"/>
                    </a:lnTo>
                    <a:lnTo>
                      <a:pt x="130" y="388"/>
                    </a:lnTo>
                    <a:lnTo>
                      <a:pt x="130" y="388"/>
                    </a:lnTo>
                    <a:lnTo>
                      <a:pt x="130" y="399"/>
                    </a:lnTo>
                    <a:lnTo>
                      <a:pt x="130" y="399"/>
                    </a:lnTo>
                    <a:lnTo>
                      <a:pt x="130" y="399"/>
                    </a:lnTo>
                    <a:lnTo>
                      <a:pt x="130" y="388"/>
                    </a:lnTo>
                    <a:lnTo>
                      <a:pt x="130" y="388"/>
                    </a:lnTo>
                    <a:lnTo>
                      <a:pt x="130" y="382"/>
                    </a:lnTo>
                    <a:lnTo>
                      <a:pt x="130" y="382"/>
                    </a:lnTo>
                    <a:lnTo>
                      <a:pt x="130" y="377"/>
                    </a:lnTo>
                    <a:lnTo>
                      <a:pt x="130" y="377"/>
                    </a:lnTo>
                    <a:lnTo>
                      <a:pt x="135" y="371"/>
                    </a:lnTo>
                    <a:lnTo>
                      <a:pt x="169" y="208"/>
                    </a:lnTo>
                    <a:lnTo>
                      <a:pt x="220" y="208"/>
                    </a:lnTo>
                    <a:lnTo>
                      <a:pt x="254" y="371"/>
                    </a:lnTo>
                    <a:lnTo>
                      <a:pt x="254" y="371"/>
                    </a:lnTo>
                    <a:lnTo>
                      <a:pt x="254" y="377"/>
                    </a:lnTo>
                    <a:lnTo>
                      <a:pt x="254" y="377"/>
                    </a:lnTo>
                    <a:lnTo>
                      <a:pt x="254" y="382"/>
                    </a:lnTo>
                    <a:lnTo>
                      <a:pt x="254" y="382"/>
                    </a:lnTo>
                    <a:lnTo>
                      <a:pt x="254" y="394"/>
                    </a:lnTo>
                    <a:lnTo>
                      <a:pt x="254" y="394"/>
                    </a:lnTo>
                    <a:lnTo>
                      <a:pt x="254" y="399"/>
                    </a:lnTo>
                    <a:lnTo>
                      <a:pt x="254" y="399"/>
                    </a:lnTo>
                    <a:lnTo>
                      <a:pt x="254" y="399"/>
                    </a:lnTo>
                    <a:lnTo>
                      <a:pt x="259" y="394"/>
                    </a:lnTo>
                    <a:lnTo>
                      <a:pt x="259" y="394"/>
                    </a:lnTo>
                    <a:lnTo>
                      <a:pt x="259" y="388"/>
                    </a:lnTo>
                    <a:lnTo>
                      <a:pt x="259" y="388"/>
                    </a:lnTo>
                    <a:lnTo>
                      <a:pt x="259" y="377"/>
                    </a:lnTo>
                    <a:lnTo>
                      <a:pt x="259" y="377"/>
                    </a:lnTo>
                    <a:lnTo>
                      <a:pt x="259" y="371"/>
                    </a:lnTo>
                    <a:lnTo>
                      <a:pt x="287" y="202"/>
                    </a:lnTo>
                    <a:lnTo>
                      <a:pt x="344" y="202"/>
                    </a:lnTo>
                    <a:lnTo>
                      <a:pt x="282" y="456"/>
                    </a:lnTo>
                    <a:lnTo>
                      <a:pt x="226" y="456"/>
                    </a:lnTo>
                    <a:lnTo>
                      <a:pt x="192" y="298"/>
                    </a:lnTo>
                    <a:lnTo>
                      <a:pt x="192" y="298"/>
                    </a:lnTo>
                    <a:lnTo>
                      <a:pt x="192" y="292"/>
                    </a:lnTo>
                    <a:lnTo>
                      <a:pt x="192" y="292"/>
                    </a:lnTo>
                    <a:lnTo>
                      <a:pt x="192" y="281"/>
                    </a:lnTo>
                    <a:lnTo>
                      <a:pt x="192" y="281"/>
                    </a:lnTo>
                    <a:lnTo>
                      <a:pt x="192" y="275"/>
                    </a:lnTo>
                    <a:lnTo>
                      <a:pt x="192" y="275"/>
                    </a:lnTo>
                    <a:lnTo>
                      <a:pt x="192" y="270"/>
                    </a:lnTo>
                    <a:lnTo>
                      <a:pt x="192" y="270"/>
                    </a:lnTo>
                    <a:lnTo>
                      <a:pt x="192" y="270"/>
                    </a:lnTo>
                    <a:lnTo>
                      <a:pt x="192" y="275"/>
                    </a:lnTo>
                    <a:lnTo>
                      <a:pt x="192" y="275"/>
                    </a:lnTo>
                    <a:lnTo>
                      <a:pt x="186" y="281"/>
                    </a:lnTo>
                    <a:lnTo>
                      <a:pt x="186" y="281"/>
                    </a:lnTo>
                    <a:lnTo>
                      <a:pt x="186" y="292"/>
                    </a:lnTo>
                    <a:lnTo>
                      <a:pt x="186" y="292"/>
                    </a:lnTo>
                    <a:lnTo>
                      <a:pt x="186" y="298"/>
                    </a:lnTo>
                    <a:lnTo>
                      <a:pt x="152" y="450"/>
                    </a:lnTo>
                    <a:lnTo>
                      <a:pt x="102" y="444"/>
                    </a:lnTo>
                    <a:lnTo>
                      <a:pt x="57" y="219"/>
                    </a:lnTo>
                    <a:lnTo>
                      <a:pt x="102" y="2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84" name="组 187"/>
            <p:cNvGrpSpPr/>
            <p:nvPr/>
          </p:nvGrpSpPr>
          <p:grpSpPr>
            <a:xfrm>
              <a:off x="2058435" y="2869423"/>
              <a:ext cx="1112804" cy="1112804"/>
              <a:chOff x="1060450" y="2343150"/>
              <a:chExt cx="1117600" cy="1117600"/>
            </a:xfrm>
          </p:grpSpPr>
          <p:sp>
            <p:nvSpPr>
              <p:cNvPr id="140" name="Freeform 30"/>
              <p:cNvSpPr>
                <a:spLocks noEditPoints="1"/>
              </p:cNvSpPr>
              <p:nvPr/>
            </p:nvSpPr>
            <p:spPr bwMode="auto">
              <a:xfrm>
                <a:off x="1746250" y="2457450"/>
                <a:ext cx="431800" cy="863600"/>
              </a:xfrm>
              <a:custGeom>
                <a:avLst/>
                <a:gdLst>
                  <a:gd name="T0" fmla="*/ 256 w 272"/>
                  <a:gd name="T1" fmla="*/ 0 h 544"/>
                  <a:gd name="T2" fmla="*/ 0 w 272"/>
                  <a:gd name="T3" fmla="*/ 0 h 544"/>
                  <a:gd name="T4" fmla="*/ 0 w 272"/>
                  <a:gd name="T5" fmla="*/ 64 h 544"/>
                  <a:gd name="T6" fmla="*/ 72 w 272"/>
                  <a:gd name="T7" fmla="*/ 64 h 544"/>
                  <a:gd name="T8" fmla="*/ 72 w 272"/>
                  <a:gd name="T9" fmla="*/ 128 h 544"/>
                  <a:gd name="T10" fmla="*/ 0 w 272"/>
                  <a:gd name="T11" fmla="*/ 128 h 544"/>
                  <a:gd name="T12" fmla="*/ 0 w 272"/>
                  <a:gd name="T13" fmla="*/ 152 h 544"/>
                  <a:gd name="T14" fmla="*/ 72 w 272"/>
                  <a:gd name="T15" fmla="*/ 152 h 544"/>
                  <a:gd name="T16" fmla="*/ 72 w 272"/>
                  <a:gd name="T17" fmla="*/ 216 h 544"/>
                  <a:gd name="T18" fmla="*/ 0 w 272"/>
                  <a:gd name="T19" fmla="*/ 216 h 544"/>
                  <a:gd name="T20" fmla="*/ 0 w 272"/>
                  <a:gd name="T21" fmla="*/ 240 h 544"/>
                  <a:gd name="T22" fmla="*/ 72 w 272"/>
                  <a:gd name="T23" fmla="*/ 240 h 544"/>
                  <a:gd name="T24" fmla="*/ 72 w 272"/>
                  <a:gd name="T25" fmla="*/ 304 h 544"/>
                  <a:gd name="T26" fmla="*/ 0 w 272"/>
                  <a:gd name="T27" fmla="*/ 304 h 544"/>
                  <a:gd name="T28" fmla="*/ 0 w 272"/>
                  <a:gd name="T29" fmla="*/ 328 h 544"/>
                  <a:gd name="T30" fmla="*/ 72 w 272"/>
                  <a:gd name="T31" fmla="*/ 328 h 544"/>
                  <a:gd name="T32" fmla="*/ 72 w 272"/>
                  <a:gd name="T33" fmla="*/ 392 h 544"/>
                  <a:gd name="T34" fmla="*/ 0 w 272"/>
                  <a:gd name="T35" fmla="*/ 392 h 544"/>
                  <a:gd name="T36" fmla="*/ 0 w 272"/>
                  <a:gd name="T37" fmla="*/ 416 h 544"/>
                  <a:gd name="T38" fmla="*/ 72 w 272"/>
                  <a:gd name="T39" fmla="*/ 416 h 544"/>
                  <a:gd name="T40" fmla="*/ 72 w 272"/>
                  <a:gd name="T41" fmla="*/ 480 h 544"/>
                  <a:gd name="T42" fmla="*/ 0 w 272"/>
                  <a:gd name="T43" fmla="*/ 480 h 544"/>
                  <a:gd name="T44" fmla="*/ 0 w 272"/>
                  <a:gd name="T45" fmla="*/ 544 h 544"/>
                  <a:gd name="T46" fmla="*/ 256 w 272"/>
                  <a:gd name="T47" fmla="*/ 544 h 544"/>
                  <a:gd name="T48" fmla="*/ 256 w 272"/>
                  <a:gd name="T49" fmla="*/ 544 h 544"/>
                  <a:gd name="T50" fmla="*/ 262 w 272"/>
                  <a:gd name="T51" fmla="*/ 542 h 544"/>
                  <a:gd name="T52" fmla="*/ 268 w 272"/>
                  <a:gd name="T53" fmla="*/ 538 h 544"/>
                  <a:gd name="T54" fmla="*/ 270 w 272"/>
                  <a:gd name="T55" fmla="*/ 534 h 544"/>
                  <a:gd name="T56" fmla="*/ 272 w 272"/>
                  <a:gd name="T57" fmla="*/ 528 h 544"/>
                  <a:gd name="T58" fmla="*/ 272 w 272"/>
                  <a:gd name="T59" fmla="*/ 16 h 544"/>
                  <a:gd name="T60" fmla="*/ 272 w 272"/>
                  <a:gd name="T61" fmla="*/ 16 h 544"/>
                  <a:gd name="T62" fmla="*/ 272 w 272"/>
                  <a:gd name="T63" fmla="*/ 12 h 544"/>
                  <a:gd name="T64" fmla="*/ 270 w 272"/>
                  <a:gd name="T65" fmla="*/ 10 h 544"/>
                  <a:gd name="T66" fmla="*/ 264 w 272"/>
                  <a:gd name="T67" fmla="*/ 4 h 544"/>
                  <a:gd name="T68" fmla="*/ 256 w 272"/>
                  <a:gd name="T69" fmla="*/ 0 h 544"/>
                  <a:gd name="T70" fmla="*/ 256 w 272"/>
                  <a:gd name="T71" fmla="*/ 0 h 544"/>
                  <a:gd name="T72" fmla="*/ 208 w 272"/>
                  <a:gd name="T73" fmla="*/ 480 h 544"/>
                  <a:gd name="T74" fmla="*/ 96 w 272"/>
                  <a:gd name="T75" fmla="*/ 480 h 544"/>
                  <a:gd name="T76" fmla="*/ 96 w 272"/>
                  <a:gd name="T77" fmla="*/ 416 h 544"/>
                  <a:gd name="T78" fmla="*/ 208 w 272"/>
                  <a:gd name="T79" fmla="*/ 416 h 544"/>
                  <a:gd name="T80" fmla="*/ 208 w 272"/>
                  <a:gd name="T81" fmla="*/ 480 h 544"/>
                  <a:gd name="T82" fmla="*/ 208 w 272"/>
                  <a:gd name="T83" fmla="*/ 392 h 544"/>
                  <a:gd name="T84" fmla="*/ 96 w 272"/>
                  <a:gd name="T85" fmla="*/ 392 h 544"/>
                  <a:gd name="T86" fmla="*/ 96 w 272"/>
                  <a:gd name="T87" fmla="*/ 328 h 544"/>
                  <a:gd name="T88" fmla="*/ 208 w 272"/>
                  <a:gd name="T89" fmla="*/ 328 h 544"/>
                  <a:gd name="T90" fmla="*/ 208 w 272"/>
                  <a:gd name="T91" fmla="*/ 392 h 544"/>
                  <a:gd name="T92" fmla="*/ 208 w 272"/>
                  <a:gd name="T93" fmla="*/ 304 h 544"/>
                  <a:gd name="T94" fmla="*/ 96 w 272"/>
                  <a:gd name="T95" fmla="*/ 304 h 544"/>
                  <a:gd name="T96" fmla="*/ 96 w 272"/>
                  <a:gd name="T97" fmla="*/ 240 h 544"/>
                  <a:gd name="T98" fmla="*/ 208 w 272"/>
                  <a:gd name="T99" fmla="*/ 240 h 544"/>
                  <a:gd name="T100" fmla="*/ 208 w 272"/>
                  <a:gd name="T101" fmla="*/ 304 h 544"/>
                  <a:gd name="T102" fmla="*/ 208 w 272"/>
                  <a:gd name="T103" fmla="*/ 216 h 544"/>
                  <a:gd name="T104" fmla="*/ 96 w 272"/>
                  <a:gd name="T105" fmla="*/ 216 h 544"/>
                  <a:gd name="T106" fmla="*/ 96 w 272"/>
                  <a:gd name="T107" fmla="*/ 152 h 544"/>
                  <a:gd name="T108" fmla="*/ 208 w 272"/>
                  <a:gd name="T109" fmla="*/ 152 h 544"/>
                  <a:gd name="T110" fmla="*/ 208 w 272"/>
                  <a:gd name="T111" fmla="*/ 216 h 544"/>
                  <a:gd name="T112" fmla="*/ 208 w 272"/>
                  <a:gd name="T113" fmla="*/ 128 h 544"/>
                  <a:gd name="T114" fmla="*/ 96 w 272"/>
                  <a:gd name="T115" fmla="*/ 128 h 544"/>
                  <a:gd name="T116" fmla="*/ 96 w 272"/>
                  <a:gd name="T117" fmla="*/ 64 h 544"/>
                  <a:gd name="T118" fmla="*/ 208 w 272"/>
                  <a:gd name="T119" fmla="*/ 64 h 544"/>
                  <a:gd name="T120" fmla="*/ 208 w 272"/>
                  <a:gd name="T121" fmla="*/ 128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72" h="544">
                    <a:moveTo>
                      <a:pt x="256" y="0"/>
                    </a:moveTo>
                    <a:lnTo>
                      <a:pt x="0" y="0"/>
                    </a:lnTo>
                    <a:lnTo>
                      <a:pt x="0" y="64"/>
                    </a:lnTo>
                    <a:lnTo>
                      <a:pt x="72" y="64"/>
                    </a:lnTo>
                    <a:lnTo>
                      <a:pt x="72" y="128"/>
                    </a:lnTo>
                    <a:lnTo>
                      <a:pt x="0" y="128"/>
                    </a:lnTo>
                    <a:lnTo>
                      <a:pt x="0" y="152"/>
                    </a:lnTo>
                    <a:lnTo>
                      <a:pt x="72" y="152"/>
                    </a:lnTo>
                    <a:lnTo>
                      <a:pt x="72" y="216"/>
                    </a:lnTo>
                    <a:lnTo>
                      <a:pt x="0" y="216"/>
                    </a:lnTo>
                    <a:lnTo>
                      <a:pt x="0" y="240"/>
                    </a:lnTo>
                    <a:lnTo>
                      <a:pt x="72" y="240"/>
                    </a:lnTo>
                    <a:lnTo>
                      <a:pt x="72" y="304"/>
                    </a:lnTo>
                    <a:lnTo>
                      <a:pt x="0" y="304"/>
                    </a:lnTo>
                    <a:lnTo>
                      <a:pt x="0" y="328"/>
                    </a:lnTo>
                    <a:lnTo>
                      <a:pt x="72" y="328"/>
                    </a:lnTo>
                    <a:lnTo>
                      <a:pt x="72" y="392"/>
                    </a:lnTo>
                    <a:lnTo>
                      <a:pt x="0" y="392"/>
                    </a:lnTo>
                    <a:lnTo>
                      <a:pt x="0" y="416"/>
                    </a:lnTo>
                    <a:lnTo>
                      <a:pt x="72" y="416"/>
                    </a:lnTo>
                    <a:lnTo>
                      <a:pt x="72" y="480"/>
                    </a:lnTo>
                    <a:lnTo>
                      <a:pt x="0" y="480"/>
                    </a:lnTo>
                    <a:lnTo>
                      <a:pt x="0" y="544"/>
                    </a:lnTo>
                    <a:lnTo>
                      <a:pt x="256" y="544"/>
                    </a:lnTo>
                    <a:lnTo>
                      <a:pt x="256" y="544"/>
                    </a:lnTo>
                    <a:lnTo>
                      <a:pt x="262" y="542"/>
                    </a:lnTo>
                    <a:lnTo>
                      <a:pt x="268" y="538"/>
                    </a:lnTo>
                    <a:lnTo>
                      <a:pt x="270" y="534"/>
                    </a:lnTo>
                    <a:lnTo>
                      <a:pt x="272" y="528"/>
                    </a:lnTo>
                    <a:lnTo>
                      <a:pt x="272" y="16"/>
                    </a:lnTo>
                    <a:lnTo>
                      <a:pt x="272" y="16"/>
                    </a:lnTo>
                    <a:lnTo>
                      <a:pt x="272" y="12"/>
                    </a:lnTo>
                    <a:lnTo>
                      <a:pt x="270" y="10"/>
                    </a:lnTo>
                    <a:lnTo>
                      <a:pt x="264" y="4"/>
                    </a:lnTo>
                    <a:lnTo>
                      <a:pt x="256" y="0"/>
                    </a:lnTo>
                    <a:lnTo>
                      <a:pt x="256" y="0"/>
                    </a:lnTo>
                    <a:close/>
                    <a:moveTo>
                      <a:pt x="208" y="480"/>
                    </a:moveTo>
                    <a:lnTo>
                      <a:pt x="96" y="480"/>
                    </a:lnTo>
                    <a:lnTo>
                      <a:pt x="96" y="416"/>
                    </a:lnTo>
                    <a:lnTo>
                      <a:pt x="208" y="416"/>
                    </a:lnTo>
                    <a:lnTo>
                      <a:pt x="208" y="480"/>
                    </a:lnTo>
                    <a:close/>
                    <a:moveTo>
                      <a:pt x="208" y="392"/>
                    </a:moveTo>
                    <a:lnTo>
                      <a:pt x="96" y="392"/>
                    </a:lnTo>
                    <a:lnTo>
                      <a:pt x="96" y="328"/>
                    </a:lnTo>
                    <a:lnTo>
                      <a:pt x="208" y="328"/>
                    </a:lnTo>
                    <a:lnTo>
                      <a:pt x="208" y="392"/>
                    </a:lnTo>
                    <a:close/>
                    <a:moveTo>
                      <a:pt x="208" y="304"/>
                    </a:moveTo>
                    <a:lnTo>
                      <a:pt x="96" y="304"/>
                    </a:lnTo>
                    <a:lnTo>
                      <a:pt x="96" y="240"/>
                    </a:lnTo>
                    <a:lnTo>
                      <a:pt x="208" y="240"/>
                    </a:lnTo>
                    <a:lnTo>
                      <a:pt x="208" y="304"/>
                    </a:lnTo>
                    <a:close/>
                    <a:moveTo>
                      <a:pt x="208" y="216"/>
                    </a:moveTo>
                    <a:lnTo>
                      <a:pt x="96" y="216"/>
                    </a:lnTo>
                    <a:lnTo>
                      <a:pt x="96" y="152"/>
                    </a:lnTo>
                    <a:lnTo>
                      <a:pt x="208" y="152"/>
                    </a:lnTo>
                    <a:lnTo>
                      <a:pt x="208" y="216"/>
                    </a:lnTo>
                    <a:close/>
                    <a:moveTo>
                      <a:pt x="208" y="128"/>
                    </a:moveTo>
                    <a:lnTo>
                      <a:pt x="96" y="128"/>
                    </a:lnTo>
                    <a:lnTo>
                      <a:pt x="96" y="64"/>
                    </a:lnTo>
                    <a:lnTo>
                      <a:pt x="208" y="64"/>
                    </a:lnTo>
                    <a:lnTo>
                      <a:pt x="208" y="1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41" name="Freeform 31"/>
              <p:cNvSpPr>
                <a:spLocks noEditPoints="1"/>
              </p:cNvSpPr>
              <p:nvPr/>
            </p:nvSpPr>
            <p:spPr bwMode="auto">
              <a:xfrm>
                <a:off x="1060450" y="2343150"/>
                <a:ext cx="660400" cy="1117600"/>
              </a:xfrm>
              <a:custGeom>
                <a:avLst/>
                <a:gdLst>
                  <a:gd name="T0" fmla="*/ 0 w 416"/>
                  <a:gd name="T1" fmla="*/ 632 h 704"/>
                  <a:gd name="T2" fmla="*/ 416 w 416"/>
                  <a:gd name="T3" fmla="*/ 704 h 704"/>
                  <a:gd name="T4" fmla="*/ 416 w 416"/>
                  <a:gd name="T5" fmla="*/ 0 h 704"/>
                  <a:gd name="T6" fmla="*/ 0 w 416"/>
                  <a:gd name="T7" fmla="*/ 72 h 704"/>
                  <a:gd name="T8" fmla="*/ 0 w 416"/>
                  <a:gd name="T9" fmla="*/ 632 h 704"/>
                  <a:gd name="T10" fmla="*/ 104 w 416"/>
                  <a:gd name="T11" fmla="*/ 220 h 704"/>
                  <a:gd name="T12" fmla="*/ 160 w 416"/>
                  <a:gd name="T13" fmla="*/ 216 h 704"/>
                  <a:gd name="T14" fmla="*/ 192 w 416"/>
                  <a:gd name="T15" fmla="*/ 298 h 704"/>
                  <a:gd name="T16" fmla="*/ 192 w 416"/>
                  <a:gd name="T17" fmla="*/ 298 h 704"/>
                  <a:gd name="T18" fmla="*/ 194 w 416"/>
                  <a:gd name="T19" fmla="*/ 302 h 704"/>
                  <a:gd name="T20" fmla="*/ 194 w 416"/>
                  <a:gd name="T21" fmla="*/ 302 h 704"/>
                  <a:gd name="T22" fmla="*/ 196 w 416"/>
                  <a:gd name="T23" fmla="*/ 308 h 704"/>
                  <a:gd name="T24" fmla="*/ 196 w 416"/>
                  <a:gd name="T25" fmla="*/ 308 h 704"/>
                  <a:gd name="T26" fmla="*/ 198 w 416"/>
                  <a:gd name="T27" fmla="*/ 314 h 704"/>
                  <a:gd name="T28" fmla="*/ 198 w 416"/>
                  <a:gd name="T29" fmla="*/ 314 h 704"/>
                  <a:gd name="T30" fmla="*/ 198 w 416"/>
                  <a:gd name="T31" fmla="*/ 320 h 704"/>
                  <a:gd name="T32" fmla="*/ 200 w 416"/>
                  <a:gd name="T33" fmla="*/ 320 h 704"/>
                  <a:gd name="T34" fmla="*/ 200 w 416"/>
                  <a:gd name="T35" fmla="*/ 320 h 704"/>
                  <a:gd name="T36" fmla="*/ 200 w 416"/>
                  <a:gd name="T37" fmla="*/ 316 h 704"/>
                  <a:gd name="T38" fmla="*/ 200 w 416"/>
                  <a:gd name="T39" fmla="*/ 316 h 704"/>
                  <a:gd name="T40" fmla="*/ 202 w 416"/>
                  <a:gd name="T41" fmla="*/ 310 h 704"/>
                  <a:gd name="T42" fmla="*/ 202 w 416"/>
                  <a:gd name="T43" fmla="*/ 310 h 704"/>
                  <a:gd name="T44" fmla="*/ 204 w 416"/>
                  <a:gd name="T45" fmla="*/ 304 h 704"/>
                  <a:gd name="T46" fmla="*/ 204 w 416"/>
                  <a:gd name="T47" fmla="*/ 304 h 704"/>
                  <a:gd name="T48" fmla="*/ 206 w 416"/>
                  <a:gd name="T49" fmla="*/ 296 h 704"/>
                  <a:gd name="T50" fmla="*/ 242 w 416"/>
                  <a:gd name="T51" fmla="*/ 212 h 704"/>
                  <a:gd name="T52" fmla="*/ 302 w 416"/>
                  <a:gd name="T53" fmla="*/ 208 h 704"/>
                  <a:gd name="T54" fmla="*/ 232 w 416"/>
                  <a:gd name="T55" fmla="*/ 350 h 704"/>
                  <a:gd name="T56" fmla="*/ 304 w 416"/>
                  <a:gd name="T57" fmla="*/ 496 h 704"/>
                  <a:gd name="T58" fmla="*/ 240 w 416"/>
                  <a:gd name="T59" fmla="*/ 492 h 704"/>
                  <a:gd name="T60" fmla="*/ 202 w 416"/>
                  <a:gd name="T61" fmla="*/ 400 h 704"/>
                  <a:gd name="T62" fmla="*/ 202 w 416"/>
                  <a:gd name="T63" fmla="*/ 400 h 704"/>
                  <a:gd name="T64" fmla="*/ 200 w 416"/>
                  <a:gd name="T65" fmla="*/ 398 h 704"/>
                  <a:gd name="T66" fmla="*/ 200 w 416"/>
                  <a:gd name="T67" fmla="*/ 398 h 704"/>
                  <a:gd name="T68" fmla="*/ 200 w 416"/>
                  <a:gd name="T69" fmla="*/ 394 h 704"/>
                  <a:gd name="T70" fmla="*/ 200 w 416"/>
                  <a:gd name="T71" fmla="*/ 394 h 704"/>
                  <a:gd name="T72" fmla="*/ 198 w 416"/>
                  <a:gd name="T73" fmla="*/ 388 h 704"/>
                  <a:gd name="T74" fmla="*/ 198 w 416"/>
                  <a:gd name="T75" fmla="*/ 388 h 704"/>
                  <a:gd name="T76" fmla="*/ 198 w 416"/>
                  <a:gd name="T77" fmla="*/ 382 h 704"/>
                  <a:gd name="T78" fmla="*/ 196 w 416"/>
                  <a:gd name="T79" fmla="*/ 382 h 704"/>
                  <a:gd name="T80" fmla="*/ 196 w 416"/>
                  <a:gd name="T81" fmla="*/ 382 h 704"/>
                  <a:gd name="T82" fmla="*/ 196 w 416"/>
                  <a:gd name="T83" fmla="*/ 386 h 704"/>
                  <a:gd name="T84" fmla="*/ 196 w 416"/>
                  <a:gd name="T85" fmla="*/ 386 h 704"/>
                  <a:gd name="T86" fmla="*/ 194 w 416"/>
                  <a:gd name="T87" fmla="*/ 390 h 704"/>
                  <a:gd name="T88" fmla="*/ 194 w 416"/>
                  <a:gd name="T89" fmla="*/ 390 h 704"/>
                  <a:gd name="T90" fmla="*/ 194 w 416"/>
                  <a:gd name="T91" fmla="*/ 394 h 704"/>
                  <a:gd name="T92" fmla="*/ 194 w 416"/>
                  <a:gd name="T93" fmla="*/ 394 h 704"/>
                  <a:gd name="T94" fmla="*/ 192 w 416"/>
                  <a:gd name="T95" fmla="*/ 400 h 704"/>
                  <a:gd name="T96" fmla="*/ 154 w 416"/>
                  <a:gd name="T97" fmla="*/ 486 h 704"/>
                  <a:gd name="T98" fmla="*/ 98 w 416"/>
                  <a:gd name="T99" fmla="*/ 484 h 704"/>
                  <a:gd name="T100" fmla="*/ 164 w 416"/>
                  <a:gd name="T101" fmla="*/ 352 h 704"/>
                  <a:gd name="T102" fmla="*/ 104 w 416"/>
                  <a:gd name="T103" fmla="*/ 220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16" h="704">
                    <a:moveTo>
                      <a:pt x="0" y="632"/>
                    </a:moveTo>
                    <a:lnTo>
                      <a:pt x="416" y="704"/>
                    </a:lnTo>
                    <a:lnTo>
                      <a:pt x="416" y="0"/>
                    </a:lnTo>
                    <a:lnTo>
                      <a:pt x="0" y="72"/>
                    </a:lnTo>
                    <a:lnTo>
                      <a:pt x="0" y="632"/>
                    </a:lnTo>
                    <a:close/>
                    <a:moveTo>
                      <a:pt x="104" y="220"/>
                    </a:moveTo>
                    <a:lnTo>
                      <a:pt x="160" y="216"/>
                    </a:lnTo>
                    <a:lnTo>
                      <a:pt x="192" y="298"/>
                    </a:lnTo>
                    <a:lnTo>
                      <a:pt x="192" y="298"/>
                    </a:lnTo>
                    <a:lnTo>
                      <a:pt x="194" y="302"/>
                    </a:lnTo>
                    <a:lnTo>
                      <a:pt x="194" y="302"/>
                    </a:lnTo>
                    <a:lnTo>
                      <a:pt x="196" y="308"/>
                    </a:lnTo>
                    <a:lnTo>
                      <a:pt x="196" y="308"/>
                    </a:lnTo>
                    <a:lnTo>
                      <a:pt x="198" y="314"/>
                    </a:lnTo>
                    <a:lnTo>
                      <a:pt x="198" y="314"/>
                    </a:lnTo>
                    <a:lnTo>
                      <a:pt x="198" y="320"/>
                    </a:lnTo>
                    <a:lnTo>
                      <a:pt x="200" y="320"/>
                    </a:lnTo>
                    <a:lnTo>
                      <a:pt x="200" y="320"/>
                    </a:lnTo>
                    <a:lnTo>
                      <a:pt x="200" y="316"/>
                    </a:lnTo>
                    <a:lnTo>
                      <a:pt x="200" y="316"/>
                    </a:lnTo>
                    <a:lnTo>
                      <a:pt x="202" y="310"/>
                    </a:lnTo>
                    <a:lnTo>
                      <a:pt x="202" y="310"/>
                    </a:lnTo>
                    <a:lnTo>
                      <a:pt x="204" y="304"/>
                    </a:lnTo>
                    <a:lnTo>
                      <a:pt x="204" y="304"/>
                    </a:lnTo>
                    <a:lnTo>
                      <a:pt x="206" y="296"/>
                    </a:lnTo>
                    <a:lnTo>
                      <a:pt x="242" y="212"/>
                    </a:lnTo>
                    <a:lnTo>
                      <a:pt x="302" y="208"/>
                    </a:lnTo>
                    <a:lnTo>
                      <a:pt x="232" y="350"/>
                    </a:lnTo>
                    <a:lnTo>
                      <a:pt x="304" y="496"/>
                    </a:lnTo>
                    <a:lnTo>
                      <a:pt x="240" y="492"/>
                    </a:lnTo>
                    <a:lnTo>
                      <a:pt x="202" y="400"/>
                    </a:lnTo>
                    <a:lnTo>
                      <a:pt x="202" y="400"/>
                    </a:lnTo>
                    <a:lnTo>
                      <a:pt x="200" y="398"/>
                    </a:lnTo>
                    <a:lnTo>
                      <a:pt x="200" y="398"/>
                    </a:lnTo>
                    <a:lnTo>
                      <a:pt x="200" y="394"/>
                    </a:lnTo>
                    <a:lnTo>
                      <a:pt x="200" y="394"/>
                    </a:lnTo>
                    <a:lnTo>
                      <a:pt x="198" y="388"/>
                    </a:lnTo>
                    <a:lnTo>
                      <a:pt x="198" y="388"/>
                    </a:lnTo>
                    <a:lnTo>
                      <a:pt x="198" y="382"/>
                    </a:lnTo>
                    <a:lnTo>
                      <a:pt x="196" y="382"/>
                    </a:lnTo>
                    <a:lnTo>
                      <a:pt x="196" y="382"/>
                    </a:lnTo>
                    <a:lnTo>
                      <a:pt x="196" y="386"/>
                    </a:lnTo>
                    <a:lnTo>
                      <a:pt x="196" y="386"/>
                    </a:lnTo>
                    <a:lnTo>
                      <a:pt x="194" y="390"/>
                    </a:lnTo>
                    <a:lnTo>
                      <a:pt x="194" y="390"/>
                    </a:lnTo>
                    <a:lnTo>
                      <a:pt x="194" y="394"/>
                    </a:lnTo>
                    <a:lnTo>
                      <a:pt x="194" y="394"/>
                    </a:lnTo>
                    <a:lnTo>
                      <a:pt x="192" y="400"/>
                    </a:lnTo>
                    <a:lnTo>
                      <a:pt x="154" y="486"/>
                    </a:lnTo>
                    <a:lnTo>
                      <a:pt x="98" y="484"/>
                    </a:lnTo>
                    <a:lnTo>
                      <a:pt x="164" y="352"/>
                    </a:lnTo>
                    <a:lnTo>
                      <a:pt x="104" y="2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85" name="组 188"/>
            <p:cNvGrpSpPr/>
            <p:nvPr/>
          </p:nvGrpSpPr>
          <p:grpSpPr>
            <a:xfrm>
              <a:off x="3797800" y="2867025"/>
              <a:ext cx="1130932" cy="1117600"/>
              <a:chOff x="969963" y="3948113"/>
              <a:chExt cx="808038" cy="798512"/>
            </a:xfrm>
          </p:grpSpPr>
          <p:sp>
            <p:nvSpPr>
              <p:cNvPr id="137" name="Freeform 54"/>
              <p:cNvSpPr>
                <a:spLocks noEditPoints="1"/>
              </p:cNvSpPr>
              <p:nvPr/>
            </p:nvSpPr>
            <p:spPr bwMode="auto">
              <a:xfrm>
                <a:off x="1460501" y="4065588"/>
                <a:ext cx="317500" cy="563562"/>
              </a:xfrm>
              <a:custGeom>
                <a:avLst/>
                <a:gdLst>
                  <a:gd name="T0" fmla="*/ 188 w 200"/>
                  <a:gd name="T1" fmla="*/ 0 h 355"/>
                  <a:gd name="T2" fmla="*/ 0 w 200"/>
                  <a:gd name="T3" fmla="*/ 0 h 355"/>
                  <a:gd name="T4" fmla="*/ 0 w 200"/>
                  <a:gd name="T5" fmla="*/ 70 h 355"/>
                  <a:gd name="T6" fmla="*/ 0 w 200"/>
                  <a:gd name="T7" fmla="*/ 70 h 355"/>
                  <a:gd name="T8" fmla="*/ 8 w 200"/>
                  <a:gd name="T9" fmla="*/ 65 h 355"/>
                  <a:gd name="T10" fmla="*/ 18 w 200"/>
                  <a:gd name="T11" fmla="*/ 60 h 355"/>
                  <a:gd name="T12" fmla="*/ 28 w 200"/>
                  <a:gd name="T13" fmla="*/ 59 h 355"/>
                  <a:gd name="T14" fmla="*/ 40 w 200"/>
                  <a:gd name="T15" fmla="*/ 58 h 355"/>
                  <a:gd name="T16" fmla="*/ 40 w 200"/>
                  <a:gd name="T17" fmla="*/ 126 h 355"/>
                  <a:gd name="T18" fmla="*/ 108 w 200"/>
                  <a:gd name="T19" fmla="*/ 126 h 355"/>
                  <a:gd name="T20" fmla="*/ 108 w 200"/>
                  <a:gd name="T21" fmla="*/ 126 h 355"/>
                  <a:gd name="T22" fmla="*/ 107 w 200"/>
                  <a:gd name="T23" fmla="*/ 140 h 355"/>
                  <a:gd name="T24" fmla="*/ 102 w 200"/>
                  <a:gd name="T25" fmla="*/ 153 h 355"/>
                  <a:gd name="T26" fmla="*/ 97 w 200"/>
                  <a:gd name="T27" fmla="*/ 165 h 355"/>
                  <a:gd name="T28" fmla="*/ 88 w 200"/>
                  <a:gd name="T29" fmla="*/ 175 h 355"/>
                  <a:gd name="T30" fmla="*/ 78 w 200"/>
                  <a:gd name="T31" fmla="*/ 183 h 355"/>
                  <a:gd name="T32" fmla="*/ 67 w 200"/>
                  <a:gd name="T33" fmla="*/ 189 h 355"/>
                  <a:gd name="T34" fmla="*/ 54 w 200"/>
                  <a:gd name="T35" fmla="*/ 193 h 355"/>
                  <a:gd name="T36" fmla="*/ 40 w 200"/>
                  <a:gd name="T37" fmla="*/ 195 h 355"/>
                  <a:gd name="T38" fmla="*/ 40 w 200"/>
                  <a:gd name="T39" fmla="*/ 195 h 355"/>
                  <a:gd name="T40" fmla="*/ 28 w 200"/>
                  <a:gd name="T41" fmla="*/ 193 h 355"/>
                  <a:gd name="T42" fmla="*/ 18 w 200"/>
                  <a:gd name="T43" fmla="*/ 192 h 355"/>
                  <a:gd name="T44" fmla="*/ 8 w 200"/>
                  <a:gd name="T45" fmla="*/ 187 h 355"/>
                  <a:gd name="T46" fmla="*/ 0 w 200"/>
                  <a:gd name="T47" fmla="*/ 182 h 355"/>
                  <a:gd name="T48" fmla="*/ 0 w 200"/>
                  <a:gd name="T49" fmla="*/ 229 h 355"/>
                  <a:gd name="T50" fmla="*/ 148 w 200"/>
                  <a:gd name="T51" fmla="*/ 229 h 355"/>
                  <a:gd name="T52" fmla="*/ 148 w 200"/>
                  <a:gd name="T53" fmla="*/ 252 h 355"/>
                  <a:gd name="T54" fmla="*/ 0 w 200"/>
                  <a:gd name="T55" fmla="*/ 252 h 355"/>
                  <a:gd name="T56" fmla="*/ 0 w 200"/>
                  <a:gd name="T57" fmla="*/ 355 h 355"/>
                  <a:gd name="T58" fmla="*/ 188 w 200"/>
                  <a:gd name="T59" fmla="*/ 355 h 355"/>
                  <a:gd name="T60" fmla="*/ 188 w 200"/>
                  <a:gd name="T61" fmla="*/ 355 h 355"/>
                  <a:gd name="T62" fmla="*/ 192 w 200"/>
                  <a:gd name="T63" fmla="*/ 353 h 355"/>
                  <a:gd name="T64" fmla="*/ 197 w 200"/>
                  <a:gd name="T65" fmla="*/ 352 h 355"/>
                  <a:gd name="T66" fmla="*/ 198 w 200"/>
                  <a:gd name="T67" fmla="*/ 347 h 355"/>
                  <a:gd name="T68" fmla="*/ 200 w 200"/>
                  <a:gd name="T69" fmla="*/ 343 h 355"/>
                  <a:gd name="T70" fmla="*/ 200 w 200"/>
                  <a:gd name="T71" fmla="*/ 12 h 355"/>
                  <a:gd name="T72" fmla="*/ 200 w 200"/>
                  <a:gd name="T73" fmla="*/ 12 h 355"/>
                  <a:gd name="T74" fmla="*/ 198 w 200"/>
                  <a:gd name="T75" fmla="*/ 8 h 355"/>
                  <a:gd name="T76" fmla="*/ 197 w 200"/>
                  <a:gd name="T77" fmla="*/ 3 h 355"/>
                  <a:gd name="T78" fmla="*/ 192 w 200"/>
                  <a:gd name="T79" fmla="*/ 2 h 355"/>
                  <a:gd name="T80" fmla="*/ 188 w 200"/>
                  <a:gd name="T81" fmla="*/ 0 h 355"/>
                  <a:gd name="T82" fmla="*/ 188 w 200"/>
                  <a:gd name="T83" fmla="*/ 0 h 355"/>
                  <a:gd name="T84" fmla="*/ 51 w 200"/>
                  <a:gd name="T85" fmla="*/ 115 h 355"/>
                  <a:gd name="T86" fmla="*/ 51 w 200"/>
                  <a:gd name="T87" fmla="*/ 46 h 355"/>
                  <a:gd name="T88" fmla="*/ 51 w 200"/>
                  <a:gd name="T89" fmla="*/ 46 h 355"/>
                  <a:gd name="T90" fmla="*/ 65 w 200"/>
                  <a:gd name="T91" fmla="*/ 48 h 355"/>
                  <a:gd name="T92" fmla="*/ 78 w 200"/>
                  <a:gd name="T93" fmla="*/ 52 h 355"/>
                  <a:gd name="T94" fmla="*/ 90 w 200"/>
                  <a:gd name="T95" fmla="*/ 58 h 355"/>
                  <a:gd name="T96" fmla="*/ 100 w 200"/>
                  <a:gd name="T97" fmla="*/ 66 h 355"/>
                  <a:gd name="T98" fmla="*/ 108 w 200"/>
                  <a:gd name="T99" fmla="*/ 76 h 355"/>
                  <a:gd name="T100" fmla="*/ 114 w 200"/>
                  <a:gd name="T101" fmla="*/ 88 h 355"/>
                  <a:gd name="T102" fmla="*/ 118 w 200"/>
                  <a:gd name="T103" fmla="*/ 100 h 355"/>
                  <a:gd name="T104" fmla="*/ 120 w 200"/>
                  <a:gd name="T105" fmla="*/ 115 h 355"/>
                  <a:gd name="T106" fmla="*/ 51 w 200"/>
                  <a:gd name="T107" fmla="*/ 115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0" h="355">
                    <a:moveTo>
                      <a:pt x="188" y="0"/>
                    </a:moveTo>
                    <a:lnTo>
                      <a:pt x="0" y="0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8" y="65"/>
                    </a:lnTo>
                    <a:lnTo>
                      <a:pt x="18" y="60"/>
                    </a:lnTo>
                    <a:lnTo>
                      <a:pt x="28" y="59"/>
                    </a:lnTo>
                    <a:lnTo>
                      <a:pt x="40" y="58"/>
                    </a:lnTo>
                    <a:lnTo>
                      <a:pt x="40" y="126"/>
                    </a:lnTo>
                    <a:lnTo>
                      <a:pt x="108" y="126"/>
                    </a:lnTo>
                    <a:lnTo>
                      <a:pt x="108" y="126"/>
                    </a:lnTo>
                    <a:lnTo>
                      <a:pt x="107" y="140"/>
                    </a:lnTo>
                    <a:lnTo>
                      <a:pt x="102" y="153"/>
                    </a:lnTo>
                    <a:lnTo>
                      <a:pt x="97" y="165"/>
                    </a:lnTo>
                    <a:lnTo>
                      <a:pt x="88" y="175"/>
                    </a:lnTo>
                    <a:lnTo>
                      <a:pt x="78" y="183"/>
                    </a:lnTo>
                    <a:lnTo>
                      <a:pt x="67" y="189"/>
                    </a:lnTo>
                    <a:lnTo>
                      <a:pt x="54" y="193"/>
                    </a:lnTo>
                    <a:lnTo>
                      <a:pt x="40" y="195"/>
                    </a:lnTo>
                    <a:lnTo>
                      <a:pt x="40" y="195"/>
                    </a:lnTo>
                    <a:lnTo>
                      <a:pt x="28" y="193"/>
                    </a:lnTo>
                    <a:lnTo>
                      <a:pt x="18" y="192"/>
                    </a:lnTo>
                    <a:lnTo>
                      <a:pt x="8" y="187"/>
                    </a:lnTo>
                    <a:lnTo>
                      <a:pt x="0" y="182"/>
                    </a:lnTo>
                    <a:lnTo>
                      <a:pt x="0" y="229"/>
                    </a:lnTo>
                    <a:lnTo>
                      <a:pt x="148" y="229"/>
                    </a:lnTo>
                    <a:lnTo>
                      <a:pt x="148" y="252"/>
                    </a:lnTo>
                    <a:lnTo>
                      <a:pt x="0" y="252"/>
                    </a:lnTo>
                    <a:lnTo>
                      <a:pt x="0" y="355"/>
                    </a:lnTo>
                    <a:lnTo>
                      <a:pt x="188" y="355"/>
                    </a:lnTo>
                    <a:lnTo>
                      <a:pt x="188" y="355"/>
                    </a:lnTo>
                    <a:lnTo>
                      <a:pt x="192" y="353"/>
                    </a:lnTo>
                    <a:lnTo>
                      <a:pt x="197" y="352"/>
                    </a:lnTo>
                    <a:lnTo>
                      <a:pt x="198" y="347"/>
                    </a:lnTo>
                    <a:lnTo>
                      <a:pt x="200" y="343"/>
                    </a:lnTo>
                    <a:lnTo>
                      <a:pt x="200" y="12"/>
                    </a:lnTo>
                    <a:lnTo>
                      <a:pt x="200" y="12"/>
                    </a:lnTo>
                    <a:lnTo>
                      <a:pt x="198" y="8"/>
                    </a:lnTo>
                    <a:lnTo>
                      <a:pt x="197" y="3"/>
                    </a:lnTo>
                    <a:lnTo>
                      <a:pt x="192" y="2"/>
                    </a:lnTo>
                    <a:lnTo>
                      <a:pt x="188" y="0"/>
                    </a:lnTo>
                    <a:lnTo>
                      <a:pt x="188" y="0"/>
                    </a:lnTo>
                    <a:close/>
                    <a:moveTo>
                      <a:pt x="51" y="115"/>
                    </a:moveTo>
                    <a:lnTo>
                      <a:pt x="51" y="46"/>
                    </a:lnTo>
                    <a:lnTo>
                      <a:pt x="51" y="46"/>
                    </a:lnTo>
                    <a:lnTo>
                      <a:pt x="65" y="48"/>
                    </a:lnTo>
                    <a:lnTo>
                      <a:pt x="78" y="52"/>
                    </a:lnTo>
                    <a:lnTo>
                      <a:pt x="90" y="58"/>
                    </a:lnTo>
                    <a:lnTo>
                      <a:pt x="100" y="66"/>
                    </a:lnTo>
                    <a:lnTo>
                      <a:pt x="108" y="76"/>
                    </a:lnTo>
                    <a:lnTo>
                      <a:pt x="114" y="88"/>
                    </a:lnTo>
                    <a:lnTo>
                      <a:pt x="118" y="100"/>
                    </a:lnTo>
                    <a:lnTo>
                      <a:pt x="120" y="115"/>
                    </a:lnTo>
                    <a:lnTo>
                      <a:pt x="51" y="1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8" name="Freeform 56"/>
              <p:cNvSpPr>
                <a:spLocks/>
              </p:cNvSpPr>
              <p:nvPr/>
            </p:nvSpPr>
            <p:spPr bwMode="auto">
              <a:xfrm>
                <a:off x="1179513" y="4243388"/>
                <a:ext cx="69850" cy="96837"/>
              </a:xfrm>
              <a:custGeom>
                <a:avLst/>
                <a:gdLst>
                  <a:gd name="T0" fmla="*/ 37 w 44"/>
                  <a:gd name="T1" fmla="*/ 7 h 61"/>
                  <a:gd name="T2" fmla="*/ 37 w 44"/>
                  <a:gd name="T3" fmla="*/ 7 h 61"/>
                  <a:gd name="T4" fmla="*/ 32 w 44"/>
                  <a:gd name="T5" fmla="*/ 4 h 61"/>
                  <a:gd name="T6" fmla="*/ 27 w 44"/>
                  <a:gd name="T7" fmla="*/ 1 h 61"/>
                  <a:gd name="T8" fmla="*/ 27 w 44"/>
                  <a:gd name="T9" fmla="*/ 1 h 61"/>
                  <a:gd name="T10" fmla="*/ 21 w 44"/>
                  <a:gd name="T11" fmla="*/ 0 h 61"/>
                  <a:gd name="T12" fmla="*/ 14 w 44"/>
                  <a:gd name="T13" fmla="*/ 0 h 61"/>
                  <a:gd name="T14" fmla="*/ 0 w 44"/>
                  <a:gd name="T15" fmla="*/ 1 h 61"/>
                  <a:gd name="T16" fmla="*/ 0 w 44"/>
                  <a:gd name="T17" fmla="*/ 58 h 61"/>
                  <a:gd name="T18" fmla="*/ 2 w 44"/>
                  <a:gd name="T19" fmla="*/ 61 h 61"/>
                  <a:gd name="T20" fmla="*/ 14 w 44"/>
                  <a:gd name="T21" fmla="*/ 61 h 61"/>
                  <a:gd name="T22" fmla="*/ 14 w 44"/>
                  <a:gd name="T23" fmla="*/ 61 h 61"/>
                  <a:gd name="T24" fmla="*/ 21 w 44"/>
                  <a:gd name="T25" fmla="*/ 61 h 61"/>
                  <a:gd name="T26" fmla="*/ 27 w 44"/>
                  <a:gd name="T27" fmla="*/ 60 h 61"/>
                  <a:gd name="T28" fmla="*/ 27 w 44"/>
                  <a:gd name="T29" fmla="*/ 60 h 61"/>
                  <a:gd name="T30" fmla="*/ 32 w 44"/>
                  <a:gd name="T31" fmla="*/ 57 h 61"/>
                  <a:gd name="T32" fmla="*/ 37 w 44"/>
                  <a:gd name="T33" fmla="*/ 54 h 61"/>
                  <a:gd name="T34" fmla="*/ 37 w 44"/>
                  <a:gd name="T35" fmla="*/ 54 h 61"/>
                  <a:gd name="T36" fmla="*/ 40 w 44"/>
                  <a:gd name="T37" fmla="*/ 50 h 61"/>
                  <a:gd name="T38" fmla="*/ 42 w 44"/>
                  <a:gd name="T39" fmla="*/ 44 h 61"/>
                  <a:gd name="T40" fmla="*/ 42 w 44"/>
                  <a:gd name="T41" fmla="*/ 44 h 61"/>
                  <a:gd name="T42" fmla="*/ 44 w 44"/>
                  <a:gd name="T43" fmla="*/ 37 h 61"/>
                  <a:gd name="T44" fmla="*/ 44 w 44"/>
                  <a:gd name="T45" fmla="*/ 30 h 61"/>
                  <a:gd name="T46" fmla="*/ 44 w 44"/>
                  <a:gd name="T47" fmla="*/ 30 h 61"/>
                  <a:gd name="T48" fmla="*/ 44 w 44"/>
                  <a:gd name="T49" fmla="*/ 23 h 61"/>
                  <a:gd name="T50" fmla="*/ 42 w 44"/>
                  <a:gd name="T51" fmla="*/ 17 h 61"/>
                  <a:gd name="T52" fmla="*/ 42 w 44"/>
                  <a:gd name="T53" fmla="*/ 17 h 61"/>
                  <a:gd name="T54" fmla="*/ 40 w 44"/>
                  <a:gd name="T55" fmla="*/ 11 h 61"/>
                  <a:gd name="T56" fmla="*/ 37 w 44"/>
                  <a:gd name="T57" fmla="*/ 7 h 61"/>
                  <a:gd name="T58" fmla="*/ 37 w 44"/>
                  <a:gd name="T59" fmla="*/ 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4" h="61">
                    <a:moveTo>
                      <a:pt x="37" y="7"/>
                    </a:moveTo>
                    <a:lnTo>
                      <a:pt x="37" y="7"/>
                    </a:lnTo>
                    <a:lnTo>
                      <a:pt x="32" y="4"/>
                    </a:lnTo>
                    <a:lnTo>
                      <a:pt x="27" y="1"/>
                    </a:lnTo>
                    <a:lnTo>
                      <a:pt x="27" y="1"/>
                    </a:lnTo>
                    <a:lnTo>
                      <a:pt x="21" y="0"/>
                    </a:lnTo>
                    <a:lnTo>
                      <a:pt x="14" y="0"/>
                    </a:lnTo>
                    <a:lnTo>
                      <a:pt x="0" y="1"/>
                    </a:lnTo>
                    <a:lnTo>
                      <a:pt x="0" y="58"/>
                    </a:lnTo>
                    <a:lnTo>
                      <a:pt x="2" y="61"/>
                    </a:lnTo>
                    <a:lnTo>
                      <a:pt x="14" y="61"/>
                    </a:lnTo>
                    <a:lnTo>
                      <a:pt x="14" y="61"/>
                    </a:lnTo>
                    <a:lnTo>
                      <a:pt x="21" y="61"/>
                    </a:lnTo>
                    <a:lnTo>
                      <a:pt x="27" y="60"/>
                    </a:lnTo>
                    <a:lnTo>
                      <a:pt x="27" y="60"/>
                    </a:lnTo>
                    <a:lnTo>
                      <a:pt x="32" y="57"/>
                    </a:lnTo>
                    <a:lnTo>
                      <a:pt x="37" y="54"/>
                    </a:lnTo>
                    <a:lnTo>
                      <a:pt x="37" y="54"/>
                    </a:lnTo>
                    <a:lnTo>
                      <a:pt x="40" y="50"/>
                    </a:lnTo>
                    <a:lnTo>
                      <a:pt x="42" y="44"/>
                    </a:lnTo>
                    <a:lnTo>
                      <a:pt x="42" y="44"/>
                    </a:lnTo>
                    <a:lnTo>
                      <a:pt x="44" y="37"/>
                    </a:lnTo>
                    <a:lnTo>
                      <a:pt x="44" y="30"/>
                    </a:lnTo>
                    <a:lnTo>
                      <a:pt x="44" y="30"/>
                    </a:lnTo>
                    <a:lnTo>
                      <a:pt x="44" y="23"/>
                    </a:lnTo>
                    <a:lnTo>
                      <a:pt x="42" y="17"/>
                    </a:lnTo>
                    <a:lnTo>
                      <a:pt x="42" y="17"/>
                    </a:lnTo>
                    <a:lnTo>
                      <a:pt x="40" y="11"/>
                    </a:lnTo>
                    <a:lnTo>
                      <a:pt x="37" y="7"/>
                    </a:lnTo>
                    <a:lnTo>
                      <a:pt x="37" y="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9" name="Freeform 57"/>
              <p:cNvSpPr>
                <a:spLocks noEditPoints="1"/>
              </p:cNvSpPr>
              <p:nvPr/>
            </p:nvSpPr>
            <p:spPr bwMode="auto">
              <a:xfrm>
                <a:off x="969963" y="3948113"/>
                <a:ext cx="471488" cy="798512"/>
              </a:xfrm>
              <a:custGeom>
                <a:avLst/>
                <a:gdLst>
                  <a:gd name="T0" fmla="*/ 297 w 297"/>
                  <a:gd name="T1" fmla="*/ 0 h 503"/>
                  <a:gd name="T2" fmla="*/ 0 w 297"/>
                  <a:gd name="T3" fmla="*/ 52 h 503"/>
                  <a:gd name="T4" fmla="*/ 0 w 297"/>
                  <a:gd name="T5" fmla="*/ 451 h 503"/>
                  <a:gd name="T6" fmla="*/ 297 w 297"/>
                  <a:gd name="T7" fmla="*/ 503 h 503"/>
                  <a:gd name="T8" fmla="*/ 297 w 297"/>
                  <a:gd name="T9" fmla="*/ 0 h 503"/>
                  <a:gd name="T10" fmla="*/ 217 w 297"/>
                  <a:gd name="T11" fmla="*/ 227 h 503"/>
                  <a:gd name="T12" fmla="*/ 217 w 297"/>
                  <a:gd name="T13" fmla="*/ 227 h 503"/>
                  <a:gd name="T14" fmla="*/ 213 w 297"/>
                  <a:gd name="T15" fmla="*/ 242 h 503"/>
                  <a:gd name="T16" fmla="*/ 213 w 297"/>
                  <a:gd name="T17" fmla="*/ 242 h 503"/>
                  <a:gd name="T18" fmla="*/ 207 w 297"/>
                  <a:gd name="T19" fmla="*/ 253 h 503"/>
                  <a:gd name="T20" fmla="*/ 207 w 297"/>
                  <a:gd name="T21" fmla="*/ 253 h 503"/>
                  <a:gd name="T22" fmla="*/ 200 w 297"/>
                  <a:gd name="T23" fmla="*/ 263 h 503"/>
                  <a:gd name="T24" fmla="*/ 200 w 297"/>
                  <a:gd name="T25" fmla="*/ 263 h 503"/>
                  <a:gd name="T26" fmla="*/ 189 w 297"/>
                  <a:gd name="T27" fmla="*/ 271 h 503"/>
                  <a:gd name="T28" fmla="*/ 189 w 297"/>
                  <a:gd name="T29" fmla="*/ 271 h 503"/>
                  <a:gd name="T30" fmla="*/ 177 w 297"/>
                  <a:gd name="T31" fmla="*/ 277 h 503"/>
                  <a:gd name="T32" fmla="*/ 177 w 297"/>
                  <a:gd name="T33" fmla="*/ 277 h 503"/>
                  <a:gd name="T34" fmla="*/ 164 w 297"/>
                  <a:gd name="T35" fmla="*/ 281 h 503"/>
                  <a:gd name="T36" fmla="*/ 164 w 297"/>
                  <a:gd name="T37" fmla="*/ 281 h 503"/>
                  <a:gd name="T38" fmla="*/ 149 w 297"/>
                  <a:gd name="T39" fmla="*/ 281 h 503"/>
                  <a:gd name="T40" fmla="*/ 132 w 297"/>
                  <a:gd name="T41" fmla="*/ 281 h 503"/>
                  <a:gd name="T42" fmla="*/ 132 w 297"/>
                  <a:gd name="T43" fmla="*/ 349 h 503"/>
                  <a:gd name="T44" fmla="*/ 97 w 297"/>
                  <a:gd name="T45" fmla="*/ 347 h 503"/>
                  <a:gd name="T46" fmla="*/ 97 w 297"/>
                  <a:gd name="T47" fmla="*/ 154 h 503"/>
                  <a:gd name="T48" fmla="*/ 153 w 297"/>
                  <a:gd name="T49" fmla="*/ 152 h 503"/>
                  <a:gd name="T50" fmla="*/ 153 w 297"/>
                  <a:gd name="T51" fmla="*/ 152 h 503"/>
                  <a:gd name="T52" fmla="*/ 167 w 297"/>
                  <a:gd name="T53" fmla="*/ 152 h 503"/>
                  <a:gd name="T54" fmla="*/ 180 w 297"/>
                  <a:gd name="T55" fmla="*/ 153 h 503"/>
                  <a:gd name="T56" fmla="*/ 180 w 297"/>
                  <a:gd name="T57" fmla="*/ 153 h 503"/>
                  <a:gd name="T58" fmla="*/ 192 w 297"/>
                  <a:gd name="T59" fmla="*/ 157 h 503"/>
                  <a:gd name="T60" fmla="*/ 202 w 297"/>
                  <a:gd name="T61" fmla="*/ 164 h 503"/>
                  <a:gd name="T62" fmla="*/ 202 w 297"/>
                  <a:gd name="T63" fmla="*/ 164 h 503"/>
                  <a:gd name="T64" fmla="*/ 209 w 297"/>
                  <a:gd name="T65" fmla="*/ 173 h 503"/>
                  <a:gd name="T66" fmla="*/ 214 w 297"/>
                  <a:gd name="T67" fmla="*/ 184 h 503"/>
                  <a:gd name="T68" fmla="*/ 214 w 297"/>
                  <a:gd name="T69" fmla="*/ 184 h 503"/>
                  <a:gd name="T70" fmla="*/ 217 w 297"/>
                  <a:gd name="T71" fmla="*/ 197 h 503"/>
                  <a:gd name="T72" fmla="*/ 219 w 297"/>
                  <a:gd name="T73" fmla="*/ 213 h 503"/>
                  <a:gd name="T74" fmla="*/ 219 w 297"/>
                  <a:gd name="T75" fmla="*/ 213 h 503"/>
                  <a:gd name="T76" fmla="*/ 217 w 297"/>
                  <a:gd name="T77" fmla="*/ 227 h 503"/>
                  <a:gd name="T78" fmla="*/ 217 w 297"/>
                  <a:gd name="T79" fmla="*/ 227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97" h="503">
                    <a:moveTo>
                      <a:pt x="297" y="0"/>
                    </a:moveTo>
                    <a:lnTo>
                      <a:pt x="0" y="52"/>
                    </a:lnTo>
                    <a:lnTo>
                      <a:pt x="0" y="451"/>
                    </a:lnTo>
                    <a:lnTo>
                      <a:pt x="297" y="503"/>
                    </a:lnTo>
                    <a:lnTo>
                      <a:pt x="297" y="0"/>
                    </a:lnTo>
                    <a:close/>
                    <a:moveTo>
                      <a:pt x="217" y="227"/>
                    </a:moveTo>
                    <a:lnTo>
                      <a:pt x="217" y="227"/>
                    </a:lnTo>
                    <a:lnTo>
                      <a:pt x="213" y="242"/>
                    </a:lnTo>
                    <a:lnTo>
                      <a:pt x="213" y="242"/>
                    </a:lnTo>
                    <a:lnTo>
                      <a:pt x="207" y="253"/>
                    </a:lnTo>
                    <a:lnTo>
                      <a:pt x="207" y="253"/>
                    </a:lnTo>
                    <a:lnTo>
                      <a:pt x="200" y="263"/>
                    </a:lnTo>
                    <a:lnTo>
                      <a:pt x="200" y="263"/>
                    </a:lnTo>
                    <a:lnTo>
                      <a:pt x="189" y="271"/>
                    </a:lnTo>
                    <a:lnTo>
                      <a:pt x="189" y="271"/>
                    </a:lnTo>
                    <a:lnTo>
                      <a:pt x="177" y="277"/>
                    </a:lnTo>
                    <a:lnTo>
                      <a:pt x="177" y="277"/>
                    </a:lnTo>
                    <a:lnTo>
                      <a:pt x="164" y="281"/>
                    </a:lnTo>
                    <a:lnTo>
                      <a:pt x="164" y="281"/>
                    </a:lnTo>
                    <a:lnTo>
                      <a:pt x="149" y="281"/>
                    </a:lnTo>
                    <a:lnTo>
                      <a:pt x="132" y="281"/>
                    </a:lnTo>
                    <a:lnTo>
                      <a:pt x="132" y="349"/>
                    </a:lnTo>
                    <a:lnTo>
                      <a:pt x="97" y="347"/>
                    </a:lnTo>
                    <a:lnTo>
                      <a:pt x="97" y="154"/>
                    </a:lnTo>
                    <a:lnTo>
                      <a:pt x="153" y="152"/>
                    </a:lnTo>
                    <a:lnTo>
                      <a:pt x="153" y="152"/>
                    </a:lnTo>
                    <a:lnTo>
                      <a:pt x="167" y="152"/>
                    </a:lnTo>
                    <a:lnTo>
                      <a:pt x="180" y="153"/>
                    </a:lnTo>
                    <a:lnTo>
                      <a:pt x="180" y="153"/>
                    </a:lnTo>
                    <a:lnTo>
                      <a:pt x="192" y="157"/>
                    </a:lnTo>
                    <a:lnTo>
                      <a:pt x="202" y="164"/>
                    </a:lnTo>
                    <a:lnTo>
                      <a:pt x="202" y="164"/>
                    </a:lnTo>
                    <a:lnTo>
                      <a:pt x="209" y="173"/>
                    </a:lnTo>
                    <a:lnTo>
                      <a:pt x="214" y="184"/>
                    </a:lnTo>
                    <a:lnTo>
                      <a:pt x="214" y="184"/>
                    </a:lnTo>
                    <a:lnTo>
                      <a:pt x="217" y="197"/>
                    </a:lnTo>
                    <a:lnTo>
                      <a:pt x="219" y="213"/>
                    </a:lnTo>
                    <a:lnTo>
                      <a:pt x="219" y="213"/>
                    </a:lnTo>
                    <a:lnTo>
                      <a:pt x="217" y="227"/>
                    </a:lnTo>
                    <a:lnTo>
                      <a:pt x="217" y="22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86" name="组 189"/>
            <p:cNvGrpSpPr/>
            <p:nvPr/>
          </p:nvGrpSpPr>
          <p:grpSpPr>
            <a:xfrm>
              <a:off x="5538785" y="2886466"/>
              <a:ext cx="1114425" cy="1078718"/>
              <a:chOff x="984250" y="5194301"/>
              <a:chExt cx="941387" cy="911225"/>
            </a:xfrm>
          </p:grpSpPr>
          <p:sp>
            <p:nvSpPr>
              <p:cNvPr id="133" name="Freeform 73"/>
              <p:cNvSpPr>
                <a:spLocks/>
              </p:cNvSpPr>
              <p:nvPr/>
            </p:nvSpPr>
            <p:spPr bwMode="auto">
              <a:xfrm>
                <a:off x="1543050" y="5391151"/>
                <a:ext cx="382587" cy="282575"/>
              </a:xfrm>
              <a:custGeom>
                <a:avLst/>
                <a:gdLst>
                  <a:gd name="T0" fmla="*/ 228 w 241"/>
                  <a:gd name="T1" fmla="*/ 0 h 178"/>
                  <a:gd name="T2" fmla="*/ 0 w 241"/>
                  <a:gd name="T3" fmla="*/ 0 h 178"/>
                  <a:gd name="T4" fmla="*/ 0 w 241"/>
                  <a:gd name="T5" fmla="*/ 122 h 178"/>
                  <a:gd name="T6" fmla="*/ 68 w 241"/>
                  <a:gd name="T7" fmla="*/ 178 h 178"/>
                  <a:gd name="T8" fmla="*/ 241 w 241"/>
                  <a:gd name="T9" fmla="*/ 32 h 178"/>
                  <a:gd name="T10" fmla="*/ 241 w 241"/>
                  <a:gd name="T11" fmla="*/ 13 h 178"/>
                  <a:gd name="T12" fmla="*/ 241 w 241"/>
                  <a:gd name="T13" fmla="*/ 13 h 178"/>
                  <a:gd name="T14" fmla="*/ 241 w 241"/>
                  <a:gd name="T15" fmla="*/ 6 h 178"/>
                  <a:gd name="T16" fmla="*/ 238 w 241"/>
                  <a:gd name="T17" fmla="*/ 3 h 178"/>
                  <a:gd name="T18" fmla="*/ 235 w 241"/>
                  <a:gd name="T19" fmla="*/ 0 h 178"/>
                  <a:gd name="T20" fmla="*/ 228 w 241"/>
                  <a:gd name="T21" fmla="*/ 0 h 178"/>
                  <a:gd name="T22" fmla="*/ 228 w 241"/>
                  <a:gd name="T23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1" h="178">
                    <a:moveTo>
                      <a:pt x="228" y="0"/>
                    </a:moveTo>
                    <a:lnTo>
                      <a:pt x="0" y="0"/>
                    </a:lnTo>
                    <a:lnTo>
                      <a:pt x="0" y="122"/>
                    </a:lnTo>
                    <a:lnTo>
                      <a:pt x="68" y="178"/>
                    </a:lnTo>
                    <a:lnTo>
                      <a:pt x="241" y="32"/>
                    </a:lnTo>
                    <a:lnTo>
                      <a:pt x="241" y="13"/>
                    </a:lnTo>
                    <a:lnTo>
                      <a:pt x="241" y="13"/>
                    </a:lnTo>
                    <a:lnTo>
                      <a:pt x="241" y="6"/>
                    </a:lnTo>
                    <a:lnTo>
                      <a:pt x="238" y="3"/>
                    </a:lnTo>
                    <a:lnTo>
                      <a:pt x="235" y="0"/>
                    </a:lnTo>
                    <a:lnTo>
                      <a:pt x="228" y="0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4" name="Freeform 74"/>
              <p:cNvSpPr>
                <a:spLocks/>
              </p:cNvSpPr>
              <p:nvPr/>
            </p:nvSpPr>
            <p:spPr bwMode="auto">
              <a:xfrm>
                <a:off x="1543050" y="5486401"/>
                <a:ext cx="382587" cy="422275"/>
              </a:xfrm>
              <a:custGeom>
                <a:avLst/>
                <a:gdLst>
                  <a:gd name="T0" fmla="*/ 68 w 241"/>
                  <a:gd name="T1" fmla="*/ 142 h 266"/>
                  <a:gd name="T2" fmla="*/ 68 w 241"/>
                  <a:gd name="T3" fmla="*/ 142 h 266"/>
                  <a:gd name="T4" fmla="*/ 65 w 241"/>
                  <a:gd name="T5" fmla="*/ 141 h 266"/>
                  <a:gd name="T6" fmla="*/ 60 w 241"/>
                  <a:gd name="T7" fmla="*/ 139 h 266"/>
                  <a:gd name="T8" fmla="*/ 0 w 241"/>
                  <a:gd name="T9" fmla="*/ 90 h 266"/>
                  <a:gd name="T10" fmla="*/ 0 w 241"/>
                  <a:gd name="T11" fmla="*/ 266 h 266"/>
                  <a:gd name="T12" fmla="*/ 228 w 241"/>
                  <a:gd name="T13" fmla="*/ 266 h 266"/>
                  <a:gd name="T14" fmla="*/ 228 w 241"/>
                  <a:gd name="T15" fmla="*/ 266 h 266"/>
                  <a:gd name="T16" fmla="*/ 235 w 241"/>
                  <a:gd name="T17" fmla="*/ 266 h 266"/>
                  <a:gd name="T18" fmla="*/ 238 w 241"/>
                  <a:gd name="T19" fmla="*/ 263 h 266"/>
                  <a:gd name="T20" fmla="*/ 241 w 241"/>
                  <a:gd name="T21" fmla="*/ 260 h 266"/>
                  <a:gd name="T22" fmla="*/ 241 w 241"/>
                  <a:gd name="T23" fmla="*/ 253 h 266"/>
                  <a:gd name="T24" fmla="*/ 241 w 241"/>
                  <a:gd name="T25" fmla="*/ 0 h 266"/>
                  <a:gd name="T26" fmla="*/ 77 w 241"/>
                  <a:gd name="T27" fmla="*/ 139 h 266"/>
                  <a:gd name="T28" fmla="*/ 77 w 241"/>
                  <a:gd name="T29" fmla="*/ 139 h 266"/>
                  <a:gd name="T30" fmla="*/ 73 w 241"/>
                  <a:gd name="T31" fmla="*/ 141 h 266"/>
                  <a:gd name="T32" fmla="*/ 68 w 241"/>
                  <a:gd name="T33" fmla="*/ 142 h 266"/>
                  <a:gd name="T34" fmla="*/ 68 w 241"/>
                  <a:gd name="T35" fmla="*/ 142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1" h="266">
                    <a:moveTo>
                      <a:pt x="68" y="142"/>
                    </a:moveTo>
                    <a:lnTo>
                      <a:pt x="68" y="142"/>
                    </a:lnTo>
                    <a:lnTo>
                      <a:pt x="65" y="141"/>
                    </a:lnTo>
                    <a:lnTo>
                      <a:pt x="60" y="139"/>
                    </a:lnTo>
                    <a:lnTo>
                      <a:pt x="0" y="90"/>
                    </a:lnTo>
                    <a:lnTo>
                      <a:pt x="0" y="266"/>
                    </a:lnTo>
                    <a:lnTo>
                      <a:pt x="228" y="266"/>
                    </a:lnTo>
                    <a:lnTo>
                      <a:pt x="228" y="266"/>
                    </a:lnTo>
                    <a:lnTo>
                      <a:pt x="235" y="266"/>
                    </a:lnTo>
                    <a:lnTo>
                      <a:pt x="238" y="263"/>
                    </a:lnTo>
                    <a:lnTo>
                      <a:pt x="241" y="260"/>
                    </a:lnTo>
                    <a:lnTo>
                      <a:pt x="241" y="253"/>
                    </a:lnTo>
                    <a:lnTo>
                      <a:pt x="241" y="0"/>
                    </a:lnTo>
                    <a:lnTo>
                      <a:pt x="77" y="139"/>
                    </a:lnTo>
                    <a:lnTo>
                      <a:pt x="77" y="139"/>
                    </a:lnTo>
                    <a:lnTo>
                      <a:pt x="73" y="141"/>
                    </a:lnTo>
                    <a:lnTo>
                      <a:pt x="68" y="142"/>
                    </a:lnTo>
                    <a:lnTo>
                      <a:pt x="68" y="1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5" name="Freeform 75"/>
              <p:cNvSpPr>
                <a:spLocks/>
              </p:cNvSpPr>
              <p:nvPr/>
            </p:nvSpPr>
            <p:spPr bwMode="auto">
              <a:xfrm>
                <a:off x="1157288" y="5535613"/>
                <a:ext cx="149225" cy="228600"/>
              </a:xfrm>
              <a:custGeom>
                <a:avLst/>
                <a:gdLst>
                  <a:gd name="T0" fmla="*/ 3 w 94"/>
                  <a:gd name="T1" fmla="*/ 101 h 144"/>
                  <a:gd name="T2" fmla="*/ 8 w 94"/>
                  <a:gd name="T3" fmla="*/ 114 h 144"/>
                  <a:gd name="T4" fmla="*/ 13 w 94"/>
                  <a:gd name="T5" fmla="*/ 124 h 144"/>
                  <a:gd name="T6" fmla="*/ 19 w 94"/>
                  <a:gd name="T7" fmla="*/ 132 h 144"/>
                  <a:gd name="T8" fmla="*/ 28 w 94"/>
                  <a:gd name="T9" fmla="*/ 139 h 144"/>
                  <a:gd name="T10" fmla="*/ 36 w 94"/>
                  <a:gd name="T11" fmla="*/ 142 h 144"/>
                  <a:gd name="T12" fmla="*/ 46 w 94"/>
                  <a:gd name="T13" fmla="*/ 144 h 144"/>
                  <a:gd name="T14" fmla="*/ 55 w 94"/>
                  <a:gd name="T15" fmla="*/ 144 h 144"/>
                  <a:gd name="T16" fmla="*/ 65 w 94"/>
                  <a:gd name="T17" fmla="*/ 141 h 144"/>
                  <a:gd name="T18" fmla="*/ 73 w 94"/>
                  <a:gd name="T19" fmla="*/ 136 h 144"/>
                  <a:gd name="T20" fmla="*/ 80 w 94"/>
                  <a:gd name="T21" fmla="*/ 128 h 144"/>
                  <a:gd name="T22" fmla="*/ 86 w 94"/>
                  <a:gd name="T23" fmla="*/ 116 h 144"/>
                  <a:gd name="T24" fmla="*/ 91 w 94"/>
                  <a:gd name="T25" fmla="*/ 105 h 144"/>
                  <a:gd name="T26" fmla="*/ 93 w 94"/>
                  <a:gd name="T27" fmla="*/ 90 h 144"/>
                  <a:gd name="T28" fmla="*/ 94 w 94"/>
                  <a:gd name="T29" fmla="*/ 74 h 144"/>
                  <a:gd name="T30" fmla="*/ 93 w 94"/>
                  <a:gd name="T31" fmla="*/ 56 h 144"/>
                  <a:gd name="T32" fmla="*/ 91 w 94"/>
                  <a:gd name="T33" fmla="*/ 41 h 144"/>
                  <a:gd name="T34" fmla="*/ 86 w 94"/>
                  <a:gd name="T35" fmla="*/ 28 h 144"/>
                  <a:gd name="T36" fmla="*/ 81 w 94"/>
                  <a:gd name="T37" fmla="*/ 18 h 144"/>
                  <a:gd name="T38" fmla="*/ 73 w 94"/>
                  <a:gd name="T39" fmla="*/ 10 h 144"/>
                  <a:gd name="T40" fmla="*/ 67 w 94"/>
                  <a:gd name="T41" fmla="*/ 3 h 144"/>
                  <a:gd name="T42" fmla="*/ 57 w 94"/>
                  <a:gd name="T43" fmla="*/ 0 h 144"/>
                  <a:gd name="T44" fmla="*/ 47 w 94"/>
                  <a:gd name="T45" fmla="*/ 0 h 144"/>
                  <a:gd name="T46" fmla="*/ 36 w 94"/>
                  <a:gd name="T47" fmla="*/ 2 h 144"/>
                  <a:gd name="T48" fmla="*/ 28 w 94"/>
                  <a:gd name="T49" fmla="*/ 5 h 144"/>
                  <a:gd name="T50" fmla="*/ 19 w 94"/>
                  <a:gd name="T51" fmla="*/ 12 h 144"/>
                  <a:gd name="T52" fmla="*/ 13 w 94"/>
                  <a:gd name="T53" fmla="*/ 21 h 144"/>
                  <a:gd name="T54" fmla="*/ 6 w 94"/>
                  <a:gd name="T55" fmla="*/ 31 h 144"/>
                  <a:gd name="T56" fmla="*/ 3 w 94"/>
                  <a:gd name="T57" fmla="*/ 44 h 144"/>
                  <a:gd name="T58" fmla="*/ 1 w 94"/>
                  <a:gd name="T59" fmla="*/ 57 h 144"/>
                  <a:gd name="T60" fmla="*/ 0 w 94"/>
                  <a:gd name="T61" fmla="*/ 72 h 144"/>
                  <a:gd name="T62" fmla="*/ 1 w 94"/>
                  <a:gd name="T63" fmla="*/ 88 h 144"/>
                  <a:gd name="T64" fmla="*/ 3 w 94"/>
                  <a:gd name="T65" fmla="*/ 101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4" h="144">
                    <a:moveTo>
                      <a:pt x="3" y="101"/>
                    </a:moveTo>
                    <a:lnTo>
                      <a:pt x="3" y="101"/>
                    </a:lnTo>
                    <a:lnTo>
                      <a:pt x="8" y="114"/>
                    </a:lnTo>
                    <a:lnTo>
                      <a:pt x="8" y="114"/>
                    </a:lnTo>
                    <a:lnTo>
                      <a:pt x="13" y="124"/>
                    </a:lnTo>
                    <a:lnTo>
                      <a:pt x="13" y="124"/>
                    </a:lnTo>
                    <a:lnTo>
                      <a:pt x="19" y="132"/>
                    </a:lnTo>
                    <a:lnTo>
                      <a:pt x="19" y="132"/>
                    </a:lnTo>
                    <a:lnTo>
                      <a:pt x="28" y="139"/>
                    </a:lnTo>
                    <a:lnTo>
                      <a:pt x="28" y="139"/>
                    </a:lnTo>
                    <a:lnTo>
                      <a:pt x="36" y="142"/>
                    </a:lnTo>
                    <a:lnTo>
                      <a:pt x="36" y="142"/>
                    </a:lnTo>
                    <a:lnTo>
                      <a:pt x="46" y="144"/>
                    </a:lnTo>
                    <a:lnTo>
                      <a:pt x="46" y="144"/>
                    </a:lnTo>
                    <a:lnTo>
                      <a:pt x="55" y="144"/>
                    </a:lnTo>
                    <a:lnTo>
                      <a:pt x="55" y="144"/>
                    </a:lnTo>
                    <a:lnTo>
                      <a:pt x="65" y="141"/>
                    </a:lnTo>
                    <a:lnTo>
                      <a:pt x="65" y="141"/>
                    </a:lnTo>
                    <a:lnTo>
                      <a:pt x="73" y="136"/>
                    </a:lnTo>
                    <a:lnTo>
                      <a:pt x="73" y="136"/>
                    </a:lnTo>
                    <a:lnTo>
                      <a:pt x="80" y="128"/>
                    </a:lnTo>
                    <a:lnTo>
                      <a:pt x="80" y="128"/>
                    </a:lnTo>
                    <a:lnTo>
                      <a:pt x="86" y="116"/>
                    </a:lnTo>
                    <a:lnTo>
                      <a:pt x="86" y="116"/>
                    </a:lnTo>
                    <a:lnTo>
                      <a:pt x="91" y="105"/>
                    </a:lnTo>
                    <a:lnTo>
                      <a:pt x="91" y="105"/>
                    </a:lnTo>
                    <a:lnTo>
                      <a:pt x="93" y="90"/>
                    </a:lnTo>
                    <a:lnTo>
                      <a:pt x="93" y="90"/>
                    </a:lnTo>
                    <a:lnTo>
                      <a:pt x="94" y="74"/>
                    </a:lnTo>
                    <a:lnTo>
                      <a:pt x="94" y="74"/>
                    </a:lnTo>
                    <a:lnTo>
                      <a:pt x="93" y="56"/>
                    </a:lnTo>
                    <a:lnTo>
                      <a:pt x="93" y="56"/>
                    </a:lnTo>
                    <a:lnTo>
                      <a:pt x="91" y="41"/>
                    </a:lnTo>
                    <a:lnTo>
                      <a:pt x="91" y="41"/>
                    </a:lnTo>
                    <a:lnTo>
                      <a:pt x="86" y="28"/>
                    </a:lnTo>
                    <a:lnTo>
                      <a:pt x="86" y="28"/>
                    </a:lnTo>
                    <a:lnTo>
                      <a:pt x="81" y="18"/>
                    </a:lnTo>
                    <a:lnTo>
                      <a:pt x="81" y="18"/>
                    </a:lnTo>
                    <a:lnTo>
                      <a:pt x="73" y="10"/>
                    </a:lnTo>
                    <a:lnTo>
                      <a:pt x="73" y="10"/>
                    </a:lnTo>
                    <a:lnTo>
                      <a:pt x="67" y="3"/>
                    </a:lnTo>
                    <a:lnTo>
                      <a:pt x="67" y="3"/>
                    </a:lnTo>
                    <a:lnTo>
                      <a:pt x="57" y="0"/>
                    </a:lnTo>
                    <a:lnTo>
                      <a:pt x="57" y="0"/>
                    </a:lnTo>
                    <a:lnTo>
                      <a:pt x="47" y="0"/>
                    </a:lnTo>
                    <a:lnTo>
                      <a:pt x="47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13" y="21"/>
                    </a:lnTo>
                    <a:lnTo>
                      <a:pt x="13" y="21"/>
                    </a:lnTo>
                    <a:lnTo>
                      <a:pt x="6" y="31"/>
                    </a:lnTo>
                    <a:lnTo>
                      <a:pt x="6" y="31"/>
                    </a:lnTo>
                    <a:lnTo>
                      <a:pt x="3" y="44"/>
                    </a:lnTo>
                    <a:lnTo>
                      <a:pt x="3" y="44"/>
                    </a:lnTo>
                    <a:lnTo>
                      <a:pt x="1" y="57"/>
                    </a:lnTo>
                    <a:lnTo>
                      <a:pt x="1" y="57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1" y="88"/>
                    </a:lnTo>
                    <a:lnTo>
                      <a:pt x="1" y="88"/>
                    </a:lnTo>
                    <a:lnTo>
                      <a:pt x="3" y="101"/>
                    </a:lnTo>
                    <a:lnTo>
                      <a:pt x="3" y="10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6" name="Freeform 76"/>
              <p:cNvSpPr>
                <a:spLocks noEditPoints="1"/>
              </p:cNvSpPr>
              <p:nvPr/>
            </p:nvSpPr>
            <p:spPr bwMode="auto">
              <a:xfrm>
                <a:off x="984250" y="5194301"/>
                <a:ext cx="538162" cy="911225"/>
              </a:xfrm>
              <a:custGeom>
                <a:avLst/>
                <a:gdLst>
                  <a:gd name="T0" fmla="*/ 339 w 339"/>
                  <a:gd name="T1" fmla="*/ 574 h 574"/>
                  <a:gd name="T2" fmla="*/ 0 w 339"/>
                  <a:gd name="T3" fmla="*/ 57 h 574"/>
                  <a:gd name="T4" fmla="*/ 70 w 339"/>
                  <a:gd name="T5" fmla="*/ 266 h 574"/>
                  <a:gd name="T6" fmla="*/ 75 w 339"/>
                  <a:gd name="T7" fmla="*/ 245 h 574"/>
                  <a:gd name="T8" fmla="*/ 81 w 339"/>
                  <a:gd name="T9" fmla="*/ 225 h 574"/>
                  <a:gd name="T10" fmla="*/ 91 w 339"/>
                  <a:gd name="T11" fmla="*/ 207 h 574"/>
                  <a:gd name="T12" fmla="*/ 97 w 339"/>
                  <a:gd name="T13" fmla="*/ 199 h 574"/>
                  <a:gd name="T14" fmla="*/ 104 w 339"/>
                  <a:gd name="T15" fmla="*/ 192 h 574"/>
                  <a:gd name="T16" fmla="*/ 120 w 339"/>
                  <a:gd name="T17" fmla="*/ 183 h 574"/>
                  <a:gd name="T18" fmla="*/ 128 w 339"/>
                  <a:gd name="T19" fmla="*/ 178 h 574"/>
                  <a:gd name="T20" fmla="*/ 137 w 339"/>
                  <a:gd name="T21" fmla="*/ 174 h 574"/>
                  <a:gd name="T22" fmla="*/ 158 w 339"/>
                  <a:gd name="T23" fmla="*/ 171 h 574"/>
                  <a:gd name="T24" fmla="*/ 168 w 339"/>
                  <a:gd name="T25" fmla="*/ 171 h 574"/>
                  <a:gd name="T26" fmla="*/ 176 w 339"/>
                  <a:gd name="T27" fmla="*/ 173 h 574"/>
                  <a:gd name="T28" fmla="*/ 194 w 339"/>
                  <a:gd name="T29" fmla="*/ 178 h 574"/>
                  <a:gd name="T30" fmla="*/ 202 w 339"/>
                  <a:gd name="T31" fmla="*/ 181 h 574"/>
                  <a:gd name="T32" fmla="*/ 210 w 339"/>
                  <a:gd name="T33" fmla="*/ 186 h 574"/>
                  <a:gd name="T34" fmla="*/ 223 w 339"/>
                  <a:gd name="T35" fmla="*/ 199 h 574"/>
                  <a:gd name="T36" fmla="*/ 230 w 339"/>
                  <a:gd name="T37" fmla="*/ 207 h 574"/>
                  <a:gd name="T38" fmla="*/ 234 w 339"/>
                  <a:gd name="T39" fmla="*/ 217 h 574"/>
                  <a:gd name="T40" fmla="*/ 244 w 339"/>
                  <a:gd name="T41" fmla="*/ 236 h 574"/>
                  <a:gd name="T42" fmla="*/ 249 w 339"/>
                  <a:gd name="T43" fmla="*/ 259 h 574"/>
                  <a:gd name="T44" fmla="*/ 251 w 339"/>
                  <a:gd name="T45" fmla="*/ 285 h 574"/>
                  <a:gd name="T46" fmla="*/ 249 w 339"/>
                  <a:gd name="T47" fmla="*/ 311 h 574"/>
                  <a:gd name="T48" fmla="*/ 246 w 339"/>
                  <a:gd name="T49" fmla="*/ 325 h 574"/>
                  <a:gd name="T50" fmla="*/ 243 w 339"/>
                  <a:gd name="T51" fmla="*/ 334 h 574"/>
                  <a:gd name="T52" fmla="*/ 234 w 339"/>
                  <a:gd name="T53" fmla="*/ 356 h 574"/>
                  <a:gd name="T54" fmla="*/ 230 w 339"/>
                  <a:gd name="T55" fmla="*/ 365 h 574"/>
                  <a:gd name="T56" fmla="*/ 223 w 339"/>
                  <a:gd name="T57" fmla="*/ 374 h 574"/>
                  <a:gd name="T58" fmla="*/ 208 w 339"/>
                  <a:gd name="T59" fmla="*/ 387 h 574"/>
                  <a:gd name="T60" fmla="*/ 200 w 339"/>
                  <a:gd name="T61" fmla="*/ 393 h 574"/>
                  <a:gd name="T62" fmla="*/ 192 w 339"/>
                  <a:gd name="T63" fmla="*/ 396 h 574"/>
                  <a:gd name="T64" fmla="*/ 174 w 339"/>
                  <a:gd name="T65" fmla="*/ 401 h 574"/>
                  <a:gd name="T66" fmla="*/ 164 w 339"/>
                  <a:gd name="T67" fmla="*/ 403 h 574"/>
                  <a:gd name="T68" fmla="*/ 155 w 339"/>
                  <a:gd name="T69" fmla="*/ 403 h 574"/>
                  <a:gd name="T70" fmla="*/ 135 w 339"/>
                  <a:gd name="T71" fmla="*/ 400 h 574"/>
                  <a:gd name="T72" fmla="*/ 127 w 339"/>
                  <a:gd name="T73" fmla="*/ 396 h 574"/>
                  <a:gd name="T74" fmla="*/ 119 w 339"/>
                  <a:gd name="T75" fmla="*/ 393 h 574"/>
                  <a:gd name="T76" fmla="*/ 104 w 339"/>
                  <a:gd name="T77" fmla="*/ 382 h 574"/>
                  <a:gd name="T78" fmla="*/ 93 w 339"/>
                  <a:gd name="T79" fmla="*/ 369 h 574"/>
                  <a:gd name="T80" fmla="*/ 81 w 339"/>
                  <a:gd name="T81" fmla="*/ 352 h 574"/>
                  <a:gd name="T82" fmla="*/ 75 w 339"/>
                  <a:gd name="T83" fmla="*/ 333 h 574"/>
                  <a:gd name="T84" fmla="*/ 70 w 339"/>
                  <a:gd name="T85" fmla="*/ 313 h 574"/>
                  <a:gd name="T86" fmla="*/ 68 w 339"/>
                  <a:gd name="T87" fmla="*/ 290 h 574"/>
                  <a:gd name="T88" fmla="*/ 70 w 339"/>
                  <a:gd name="T89" fmla="*/ 266 h 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39" h="574">
                    <a:moveTo>
                      <a:pt x="0" y="517"/>
                    </a:moveTo>
                    <a:lnTo>
                      <a:pt x="339" y="574"/>
                    </a:lnTo>
                    <a:lnTo>
                      <a:pt x="339" y="0"/>
                    </a:lnTo>
                    <a:lnTo>
                      <a:pt x="0" y="57"/>
                    </a:lnTo>
                    <a:lnTo>
                      <a:pt x="0" y="517"/>
                    </a:lnTo>
                    <a:close/>
                    <a:moveTo>
                      <a:pt x="70" y="266"/>
                    </a:moveTo>
                    <a:lnTo>
                      <a:pt x="70" y="266"/>
                    </a:lnTo>
                    <a:lnTo>
                      <a:pt x="75" y="245"/>
                    </a:lnTo>
                    <a:lnTo>
                      <a:pt x="75" y="245"/>
                    </a:lnTo>
                    <a:lnTo>
                      <a:pt x="81" y="225"/>
                    </a:lnTo>
                    <a:lnTo>
                      <a:pt x="81" y="225"/>
                    </a:lnTo>
                    <a:lnTo>
                      <a:pt x="91" y="207"/>
                    </a:lnTo>
                    <a:lnTo>
                      <a:pt x="91" y="207"/>
                    </a:lnTo>
                    <a:lnTo>
                      <a:pt x="97" y="199"/>
                    </a:lnTo>
                    <a:lnTo>
                      <a:pt x="104" y="192"/>
                    </a:lnTo>
                    <a:lnTo>
                      <a:pt x="104" y="192"/>
                    </a:lnTo>
                    <a:lnTo>
                      <a:pt x="112" y="187"/>
                    </a:lnTo>
                    <a:lnTo>
                      <a:pt x="120" y="183"/>
                    </a:lnTo>
                    <a:lnTo>
                      <a:pt x="120" y="183"/>
                    </a:lnTo>
                    <a:lnTo>
                      <a:pt x="128" y="178"/>
                    </a:lnTo>
                    <a:lnTo>
                      <a:pt x="137" y="174"/>
                    </a:lnTo>
                    <a:lnTo>
                      <a:pt x="137" y="174"/>
                    </a:lnTo>
                    <a:lnTo>
                      <a:pt x="146" y="173"/>
                    </a:lnTo>
                    <a:lnTo>
                      <a:pt x="158" y="171"/>
                    </a:lnTo>
                    <a:lnTo>
                      <a:pt x="158" y="171"/>
                    </a:lnTo>
                    <a:lnTo>
                      <a:pt x="168" y="171"/>
                    </a:lnTo>
                    <a:lnTo>
                      <a:pt x="176" y="173"/>
                    </a:lnTo>
                    <a:lnTo>
                      <a:pt x="176" y="173"/>
                    </a:lnTo>
                    <a:lnTo>
                      <a:pt x="186" y="174"/>
                    </a:lnTo>
                    <a:lnTo>
                      <a:pt x="194" y="178"/>
                    </a:lnTo>
                    <a:lnTo>
                      <a:pt x="194" y="178"/>
                    </a:lnTo>
                    <a:lnTo>
                      <a:pt x="202" y="181"/>
                    </a:lnTo>
                    <a:lnTo>
                      <a:pt x="210" y="186"/>
                    </a:lnTo>
                    <a:lnTo>
                      <a:pt x="210" y="186"/>
                    </a:lnTo>
                    <a:lnTo>
                      <a:pt x="217" y="192"/>
                    </a:lnTo>
                    <a:lnTo>
                      <a:pt x="223" y="199"/>
                    </a:lnTo>
                    <a:lnTo>
                      <a:pt x="223" y="199"/>
                    </a:lnTo>
                    <a:lnTo>
                      <a:pt x="230" y="207"/>
                    </a:lnTo>
                    <a:lnTo>
                      <a:pt x="234" y="217"/>
                    </a:lnTo>
                    <a:lnTo>
                      <a:pt x="234" y="217"/>
                    </a:lnTo>
                    <a:lnTo>
                      <a:pt x="239" y="227"/>
                    </a:lnTo>
                    <a:lnTo>
                      <a:pt x="244" y="236"/>
                    </a:lnTo>
                    <a:lnTo>
                      <a:pt x="244" y="236"/>
                    </a:lnTo>
                    <a:lnTo>
                      <a:pt x="249" y="259"/>
                    </a:lnTo>
                    <a:lnTo>
                      <a:pt x="249" y="259"/>
                    </a:lnTo>
                    <a:lnTo>
                      <a:pt x="251" y="285"/>
                    </a:lnTo>
                    <a:lnTo>
                      <a:pt x="251" y="285"/>
                    </a:lnTo>
                    <a:lnTo>
                      <a:pt x="249" y="311"/>
                    </a:lnTo>
                    <a:lnTo>
                      <a:pt x="249" y="311"/>
                    </a:lnTo>
                    <a:lnTo>
                      <a:pt x="246" y="325"/>
                    </a:lnTo>
                    <a:lnTo>
                      <a:pt x="243" y="334"/>
                    </a:lnTo>
                    <a:lnTo>
                      <a:pt x="243" y="334"/>
                    </a:lnTo>
                    <a:lnTo>
                      <a:pt x="239" y="346"/>
                    </a:lnTo>
                    <a:lnTo>
                      <a:pt x="234" y="356"/>
                    </a:lnTo>
                    <a:lnTo>
                      <a:pt x="234" y="356"/>
                    </a:lnTo>
                    <a:lnTo>
                      <a:pt x="230" y="365"/>
                    </a:lnTo>
                    <a:lnTo>
                      <a:pt x="223" y="374"/>
                    </a:lnTo>
                    <a:lnTo>
                      <a:pt x="223" y="374"/>
                    </a:lnTo>
                    <a:lnTo>
                      <a:pt x="215" y="380"/>
                    </a:lnTo>
                    <a:lnTo>
                      <a:pt x="208" y="387"/>
                    </a:lnTo>
                    <a:lnTo>
                      <a:pt x="208" y="387"/>
                    </a:lnTo>
                    <a:lnTo>
                      <a:pt x="200" y="393"/>
                    </a:lnTo>
                    <a:lnTo>
                      <a:pt x="192" y="396"/>
                    </a:lnTo>
                    <a:lnTo>
                      <a:pt x="192" y="396"/>
                    </a:lnTo>
                    <a:lnTo>
                      <a:pt x="182" y="400"/>
                    </a:lnTo>
                    <a:lnTo>
                      <a:pt x="174" y="401"/>
                    </a:lnTo>
                    <a:lnTo>
                      <a:pt x="174" y="401"/>
                    </a:lnTo>
                    <a:lnTo>
                      <a:pt x="164" y="403"/>
                    </a:lnTo>
                    <a:lnTo>
                      <a:pt x="155" y="403"/>
                    </a:lnTo>
                    <a:lnTo>
                      <a:pt x="155" y="403"/>
                    </a:lnTo>
                    <a:lnTo>
                      <a:pt x="145" y="401"/>
                    </a:lnTo>
                    <a:lnTo>
                      <a:pt x="135" y="400"/>
                    </a:lnTo>
                    <a:lnTo>
                      <a:pt x="135" y="400"/>
                    </a:lnTo>
                    <a:lnTo>
                      <a:pt x="127" y="396"/>
                    </a:lnTo>
                    <a:lnTo>
                      <a:pt x="119" y="393"/>
                    </a:lnTo>
                    <a:lnTo>
                      <a:pt x="119" y="393"/>
                    </a:lnTo>
                    <a:lnTo>
                      <a:pt x="112" y="388"/>
                    </a:lnTo>
                    <a:lnTo>
                      <a:pt x="104" y="382"/>
                    </a:lnTo>
                    <a:lnTo>
                      <a:pt x="104" y="382"/>
                    </a:lnTo>
                    <a:lnTo>
                      <a:pt x="93" y="369"/>
                    </a:lnTo>
                    <a:lnTo>
                      <a:pt x="93" y="369"/>
                    </a:lnTo>
                    <a:lnTo>
                      <a:pt x="81" y="352"/>
                    </a:lnTo>
                    <a:lnTo>
                      <a:pt x="81" y="352"/>
                    </a:lnTo>
                    <a:lnTo>
                      <a:pt x="75" y="333"/>
                    </a:lnTo>
                    <a:lnTo>
                      <a:pt x="75" y="333"/>
                    </a:lnTo>
                    <a:lnTo>
                      <a:pt x="70" y="313"/>
                    </a:lnTo>
                    <a:lnTo>
                      <a:pt x="70" y="313"/>
                    </a:lnTo>
                    <a:lnTo>
                      <a:pt x="68" y="290"/>
                    </a:lnTo>
                    <a:lnTo>
                      <a:pt x="68" y="290"/>
                    </a:lnTo>
                    <a:lnTo>
                      <a:pt x="70" y="266"/>
                    </a:lnTo>
                    <a:lnTo>
                      <a:pt x="70" y="26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87" name="组 190"/>
            <p:cNvGrpSpPr/>
            <p:nvPr/>
          </p:nvGrpSpPr>
          <p:grpSpPr>
            <a:xfrm>
              <a:off x="7281419" y="2868820"/>
              <a:ext cx="1126668" cy="1114010"/>
              <a:chOff x="5010150" y="522288"/>
              <a:chExt cx="1130300" cy="1117600"/>
            </a:xfrm>
          </p:grpSpPr>
          <p:sp>
            <p:nvSpPr>
              <p:cNvPr id="121" name="Freeform 93"/>
              <p:cNvSpPr>
                <a:spLocks/>
              </p:cNvSpPr>
              <p:nvPr/>
            </p:nvSpPr>
            <p:spPr bwMode="auto">
              <a:xfrm>
                <a:off x="6076950" y="966788"/>
                <a:ext cx="63500" cy="228600"/>
              </a:xfrm>
              <a:custGeom>
                <a:avLst/>
                <a:gdLst>
                  <a:gd name="T0" fmla="*/ 24 w 40"/>
                  <a:gd name="T1" fmla="*/ 0 h 144"/>
                  <a:gd name="T2" fmla="*/ 0 w 40"/>
                  <a:gd name="T3" fmla="*/ 0 h 144"/>
                  <a:gd name="T4" fmla="*/ 0 w 40"/>
                  <a:gd name="T5" fmla="*/ 144 h 144"/>
                  <a:gd name="T6" fmla="*/ 24 w 40"/>
                  <a:gd name="T7" fmla="*/ 144 h 144"/>
                  <a:gd name="T8" fmla="*/ 24 w 40"/>
                  <a:gd name="T9" fmla="*/ 144 h 144"/>
                  <a:gd name="T10" fmla="*/ 30 w 40"/>
                  <a:gd name="T11" fmla="*/ 142 h 144"/>
                  <a:gd name="T12" fmla="*/ 36 w 40"/>
                  <a:gd name="T13" fmla="*/ 140 h 144"/>
                  <a:gd name="T14" fmla="*/ 38 w 40"/>
                  <a:gd name="T15" fmla="*/ 134 h 144"/>
                  <a:gd name="T16" fmla="*/ 40 w 40"/>
                  <a:gd name="T17" fmla="*/ 128 h 144"/>
                  <a:gd name="T18" fmla="*/ 40 w 40"/>
                  <a:gd name="T19" fmla="*/ 16 h 144"/>
                  <a:gd name="T20" fmla="*/ 40 w 40"/>
                  <a:gd name="T21" fmla="*/ 16 h 144"/>
                  <a:gd name="T22" fmla="*/ 38 w 40"/>
                  <a:gd name="T23" fmla="*/ 10 h 144"/>
                  <a:gd name="T24" fmla="*/ 36 w 40"/>
                  <a:gd name="T25" fmla="*/ 4 h 144"/>
                  <a:gd name="T26" fmla="*/ 30 w 40"/>
                  <a:gd name="T27" fmla="*/ 2 h 144"/>
                  <a:gd name="T28" fmla="*/ 24 w 40"/>
                  <a:gd name="T29" fmla="*/ 0 h 144"/>
                  <a:gd name="T30" fmla="*/ 24 w 40"/>
                  <a:gd name="T31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0" h="144">
                    <a:moveTo>
                      <a:pt x="24" y="0"/>
                    </a:moveTo>
                    <a:lnTo>
                      <a:pt x="0" y="0"/>
                    </a:lnTo>
                    <a:lnTo>
                      <a:pt x="0" y="144"/>
                    </a:lnTo>
                    <a:lnTo>
                      <a:pt x="24" y="144"/>
                    </a:lnTo>
                    <a:lnTo>
                      <a:pt x="24" y="144"/>
                    </a:lnTo>
                    <a:lnTo>
                      <a:pt x="30" y="142"/>
                    </a:lnTo>
                    <a:lnTo>
                      <a:pt x="36" y="140"/>
                    </a:lnTo>
                    <a:lnTo>
                      <a:pt x="38" y="134"/>
                    </a:lnTo>
                    <a:lnTo>
                      <a:pt x="40" y="128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38" y="10"/>
                    </a:lnTo>
                    <a:lnTo>
                      <a:pt x="36" y="4"/>
                    </a:lnTo>
                    <a:lnTo>
                      <a:pt x="30" y="2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22" name="Freeform 94"/>
              <p:cNvSpPr>
                <a:spLocks/>
              </p:cNvSpPr>
              <p:nvPr/>
            </p:nvSpPr>
            <p:spPr bwMode="auto">
              <a:xfrm>
                <a:off x="6076950" y="1220788"/>
                <a:ext cx="63500" cy="228600"/>
              </a:xfrm>
              <a:custGeom>
                <a:avLst/>
                <a:gdLst>
                  <a:gd name="T0" fmla="*/ 24 w 40"/>
                  <a:gd name="T1" fmla="*/ 0 h 144"/>
                  <a:gd name="T2" fmla="*/ 0 w 40"/>
                  <a:gd name="T3" fmla="*/ 0 h 144"/>
                  <a:gd name="T4" fmla="*/ 0 w 40"/>
                  <a:gd name="T5" fmla="*/ 144 h 144"/>
                  <a:gd name="T6" fmla="*/ 24 w 40"/>
                  <a:gd name="T7" fmla="*/ 144 h 144"/>
                  <a:gd name="T8" fmla="*/ 24 w 40"/>
                  <a:gd name="T9" fmla="*/ 144 h 144"/>
                  <a:gd name="T10" fmla="*/ 30 w 40"/>
                  <a:gd name="T11" fmla="*/ 142 h 144"/>
                  <a:gd name="T12" fmla="*/ 36 w 40"/>
                  <a:gd name="T13" fmla="*/ 140 h 144"/>
                  <a:gd name="T14" fmla="*/ 38 w 40"/>
                  <a:gd name="T15" fmla="*/ 134 h 144"/>
                  <a:gd name="T16" fmla="*/ 40 w 40"/>
                  <a:gd name="T17" fmla="*/ 128 h 144"/>
                  <a:gd name="T18" fmla="*/ 40 w 40"/>
                  <a:gd name="T19" fmla="*/ 16 h 144"/>
                  <a:gd name="T20" fmla="*/ 40 w 40"/>
                  <a:gd name="T21" fmla="*/ 16 h 144"/>
                  <a:gd name="T22" fmla="*/ 38 w 40"/>
                  <a:gd name="T23" fmla="*/ 10 h 144"/>
                  <a:gd name="T24" fmla="*/ 36 w 40"/>
                  <a:gd name="T25" fmla="*/ 4 h 144"/>
                  <a:gd name="T26" fmla="*/ 30 w 40"/>
                  <a:gd name="T27" fmla="*/ 2 h 144"/>
                  <a:gd name="T28" fmla="*/ 24 w 40"/>
                  <a:gd name="T29" fmla="*/ 0 h 144"/>
                  <a:gd name="T30" fmla="*/ 24 w 40"/>
                  <a:gd name="T31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0" h="144">
                    <a:moveTo>
                      <a:pt x="24" y="0"/>
                    </a:moveTo>
                    <a:lnTo>
                      <a:pt x="0" y="0"/>
                    </a:lnTo>
                    <a:lnTo>
                      <a:pt x="0" y="144"/>
                    </a:lnTo>
                    <a:lnTo>
                      <a:pt x="24" y="144"/>
                    </a:lnTo>
                    <a:lnTo>
                      <a:pt x="24" y="144"/>
                    </a:lnTo>
                    <a:lnTo>
                      <a:pt x="30" y="142"/>
                    </a:lnTo>
                    <a:lnTo>
                      <a:pt x="36" y="140"/>
                    </a:lnTo>
                    <a:lnTo>
                      <a:pt x="38" y="134"/>
                    </a:lnTo>
                    <a:lnTo>
                      <a:pt x="40" y="128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38" y="10"/>
                    </a:lnTo>
                    <a:lnTo>
                      <a:pt x="36" y="4"/>
                    </a:lnTo>
                    <a:lnTo>
                      <a:pt x="30" y="2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0" name="Freeform 95"/>
              <p:cNvSpPr>
                <a:spLocks/>
              </p:cNvSpPr>
              <p:nvPr/>
            </p:nvSpPr>
            <p:spPr bwMode="auto">
              <a:xfrm>
                <a:off x="5695950" y="649288"/>
                <a:ext cx="444500" cy="863600"/>
              </a:xfrm>
              <a:custGeom>
                <a:avLst/>
                <a:gdLst>
                  <a:gd name="T0" fmla="*/ 264 w 280"/>
                  <a:gd name="T1" fmla="*/ 40 h 544"/>
                  <a:gd name="T2" fmla="*/ 224 w 280"/>
                  <a:gd name="T3" fmla="*/ 40 h 544"/>
                  <a:gd name="T4" fmla="*/ 224 w 280"/>
                  <a:gd name="T5" fmla="*/ 16 h 544"/>
                  <a:gd name="T6" fmla="*/ 224 w 280"/>
                  <a:gd name="T7" fmla="*/ 16 h 544"/>
                  <a:gd name="T8" fmla="*/ 222 w 280"/>
                  <a:gd name="T9" fmla="*/ 10 h 544"/>
                  <a:gd name="T10" fmla="*/ 218 w 280"/>
                  <a:gd name="T11" fmla="*/ 4 h 544"/>
                  <a:gd name="T12" fmla="*/ 214 w 280"/>
                  <a:gd name="T13" fmla="*/ 0 h 544"/>
                  <a:gd name="T14" fmla="*/ 0 w 280"/>
                  <a:gd name="T15" fmla="*/ 0 h 544"/>
                  <a:gd name="T16" fmla="*/ 0 w 280"/>
                  <a:gd name="T17" fmla="*/ 80 h 544"/>
                  <a:gd name="T18" fmla="*/ 160 w 280"/>
                  <a:gd name="T19" fmla="*/ 80 h 544"/>
                  <a:gd name="T20" fmla="*/ 160 w 280"/>
                  <a:gd name="T21" fmla="*/ 112 h 544"/>
                  <a:gd name="T22" fmla="*/ 0 w 280"/>
                  <a:gd name="T23" fmla="*/ 112 h 544"/>
                  <a:gd name="T24" fmla="*/ 0 w 280"/>
                  <a:gd name="T25" fmla="*/ 152 h 544"/>
                  <a:gd name="T26" fmla="*/ 160 w 280"/>
                  <a:gd name="T27" fmla="*/ 152 h 544"/>
                  <a:gd name="T28" fmla="*/ 160 w 280"/>
                  <a:gd name="T29" fmla="*/ 184 h 544"/>
                  <a:gd name="T30" fmla="*/ 0 w 280"/>
                  <a:gd name="T31" fmla="*/ 184 h 544"/>
                  <a:gd name="T32" fmla="*/ 0 w 280"/>
                  <a:gd name="T33" fmla="*/ 224 h 544"/>
                  <a:gd name="T34" fmla="*/ 160 w 280"/>
                  <a:gd name="T35" fmla="*/ 224 h 544"/>
                  <a:gd name="T36" fmla="*/ 160 w 280"/>
                  <a:gd name="T37" fmla="*/ 256 h 544"/>
                  <a:gd name="T38" fmla="*/ 0 w 280"/>
                  <a:gd name="T39" fmla="*/ 256 h 544"/>
                  <a:gd name="T40" fmla="*/ 0 w 280"/>
                  <a:gd name="T41" fmla="*/ 296 h 544"/>
                  <a:gd name="T42" fmla="*/ 160 w 280"/>
                  <a:gd name="T43" fmla="*/ 296 h 544"/>
                  <a:gd name="T44" fmla="*/ 160 w 280"/>
                  <a:gd name="T45" fmla="*/ 328 h 544"/>
                  <a:gd name="T46" fmla="*/ 0 w 280"/>
                  <a:gd name="T47" fmla="*/ 328 h 544"/>
                  <a:gd name="T48" fmla="*/ 0 w 280"/>
                  <a:gd name="T49" fmla="*/ 368 h 544"/>
                  <a:gd name="T50" fmla="*/ 160 w 280"/>
                  <a:gd name="T51" fmla="*/ 368 h 544"/>
                  <a:gd name="T52" fmla="*/ 160 w 280"/>
                  <a:gd name="T53" fmla="*/ 400 h 544"/>
                  <a:gd name="T54" fmla="*/ 0 w 280"/>
                  <a:gd name="T55" fmla="*/ 400 h 544"/>
                  <a:gd name="T56" fmla="*/ 0 w 280"/>
                  <a:gd name="T57" fmla="*/ 440 h 544"/>
                  <a:gd name="T58" fmla="*/ 160 w 280"/>
                  <a:gd name="T59" fmla="*/ 440 h 544"/>
                  <a:gd name="T60" fmla="*/ 160 w 280"/>
                  <a:gd name="T61" fmla="*/ 472 h 544"/>
                  <a:gd name="T62" fmla="*/ 0 w 280"/>
                  <a:gd name="T63" fmla="*/ 472 h 544"/>
                  <a:gd name="T64" fmla="*/ 0 w 280"/>
                  <a:gd name="T65" fmla="*/ 544 h 544"/>
                  <a:gd name="T66" fmla="*/ 208 w 280"/>
                  <a:gd name="T67" fmla="*/ 544 h 544"/>
                  <a:gd name="T68" fmla="*/ 208 w 280"/>
                  <a:gd name="T69" fmla="*/ 544 h 544"/>
                  <a:gd name="T70" fmla="*/ 214 w 280"/>
                  <a:gd name="T71" fmla="*/ 542 h 544"/>
                  <a:gd name="T72" fmla="*/ 220 w 280"/>
                  <a:gd name="T73" fmla="*/ 540 h 544"/>
                  <a:gd name="T74" fmla="*/ 222 w 280"/>
                  <a:gd name="T75" fmla="*/ 534 h 544"/>
                  <a:gd name="T76" fmla="*/ 224 w 280"/>
                  <a:gd name="T77" fmla="*/ 528 h 544"/>
                  <a:gd name="T78" fmla="*/ 224 w 280"/>
                  <a:gd name="T79" fmla="*/ 184 h 544"/>
                  <a:gd name="T80" fmla="*/ 264 w 280"/>
                  <a:gd name="T81" fmla="*/ 184 h 544"/>
                  <a:gd name="T82" fmla="*/ 264 w 280"/>
                  <a:gd name="T83" fmla="*/ 184 h 544"/>
                  <a:gd name="T84" fmla="*/ 270 w 280"/>
                  <a:gd name="T85" fmla="*/ 182 h 544"/>
                  <a:gd name="T86" fmla="*/ 276 w 280"/>
                  <a:gd name="T87" fmla="*/ 180 h 544"/>
                  <a:gd name="T88" fmla="*/ 278 w 280"/>
                  <a:gd name="T89" fmla="*/ 174 h 544"/>
                  <a:gd name="T90" fmla="*/ 280 w 280"/>
                  <a:gd name="T91" fmla="*/ 168 h 544"/>
                  <a:gd name="T92" fmla="*/ 280 w 280"/>
                  <a:gd name="T93" fmla="*/ 56 h 544"/>
                  <a:gd name="T94" fmla="*/ 280 w 280"/>
                  <a:gd name="T95" fmla="*/ 56 h 544"/>
                  <a:gd name="T96" fmla="*/ 278 w 280"/>
                  <a:gd name="T97" fmla="*/ 50 h 544"/>
                  <a:gd name="T98" fmla="*/ 276 w 280"/>
                  <a:gd name="T99" fmla="*/ 44 h 544"/>
                  <a:gd name="T100" fmla="*/ 270 w 280"/>
                  <a:gd name="T101" fmla="*/ 42 h 544"/>
                  <a:gd name="T102" fmla="*/ 264 w 280"/>
                  <a:gd name="T103" fmla="*/ 40 h 544"/>
                  <a:gd name="T104" fmla="*/ 264 w 280"/>
                  <a:gd name="T105" fmla="*/ 40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0" h="544">
                    <a:moveTo>
                      <a:pt x="264" y="40"/>
                    </a:moveTo>
                    <a:lnTo>
                      <a:pt x="224" y="40"/>
                    </a:lnTo>
                    <a:lnTo>
                      <a:pt x="224" y="16"/>
                    </a:lnTo>
                    <a:lnTo>
                      <a:pt x="224" y="16"/>
                    </a:lnTo>
                    <a:lnTo>
                      <a:pt x="222" y="10"/>
                    </a:lnTo>
                    <a:lnTo>
                      <a:pt x="218" y="4"/>
                    </a:lnTo>
                    <a:lnTo>
                      <a:pt x="214" y="0"/>
                    </a:lnTo>
                    <a:lnTo>
                      <a:pt x="0" y="0"/>
                    </a:lnTo>
                    <a:lnTo>
                      <a:pt x="0" y="80"/>
                    </a:lnTo>
                    <a:lnTo>
                      <a:pt x="160" y="80"/>
                    </a:lnTo>
                    <a:lnTo>
                      <a:pt x="160" y="112"/>
                    </a:lnTo>
                    <a:lnTo>
                      <a:pt x="0" y="112"/>
                    </a:lnTo>
                    <a:lnTo>
                      <a:pt x="0" y="152"/>
                    </a:lnTo>
                    <a:lnTo>
                      <a:pt x="160" y="152"/>
                    </a:lnTo>
                    <a:lnTo>
                      <a:pt x="160" y="184"/>
                    </a:lnTo>
                    <a:lnTo>
                      <a:pt x="0" y="184"/>
                    </a:lnTo>
                    <a:lnTo>
                      <a:pt x="0" y="224"/>
                    </a:lnTo>
                    <a:lnTo>
                      <a:pt x="160" y="224"/>
                    </a:lnTo>
                    <a:lnTo>
                      <a:pt x="160" y="256"/>
                    </a:lnTo>
                    <a:lnTo>
                      <a:pt x="0" y="256"/>
                    </a:lnTo>
                    <a:lnTo>
                      <a:pt x="0" y="296"/>
                    </a:lnTo>
                    <a:lnTo>
                      <a:pt x="160" y="296"/>
                    </a:lnTo>
                    <a:lnTo>
                      <a:pt x="160" y="328"/>
                    </a:lnTo>
                    <a:lnTo>
                      <a:pt x="0" y="328"/>
                    </a:lnTo>
                    <a:lnTo>
                      <a:pt x="0" y="368"/>
                    </a:lnTo>
                    <a:lnTo>
                      <a:pt x="160" y="368"/>
                    </a:lnTo>
                    <a:lnTo>
                      <a:pt x="160" y="400"/>
                    </a:lnTo>
                    <a:lnTo>
                      <a:pt x="0" y="400"/>
                    </a:lnTo>
                    <a:lnTo>
                      <a:pt x="0" y="440"/>
                    </a:lnTo>
                    <a:lnTo>
                      <a:pt x="160" y="440"/>
                    </a:lnTo>
                    <a:lnTo>
                      <a:pt x="160" y="472"/>
                    </a:lnTo>
                    <a:lnTo>
                      <a:pt x="0" y="472"/>
                    </a:lnTo>
                    <a:lnTo>
                      <a:pt x="0" y="544"/>
                    </a:lnTo>
                    <a:lnTo>
                      <a:pt x="208" y="544"/>
                    </a:lnTo>
                    <a:lnTo>
                      <a:pt x="208" y="544"/>
                    </a:lnTo>
                    <a:lnTo>
                      <a:pt x="214" y="542"/>
                    </a:lnTo>
                    <a:lnTo>
                      <a:pt x="220" y="540"/>
                    </a:lnTo>
                    <a:lnTo>
                      <a:pt x="222" y="534"/>
                    </a:lnTo>
                    <a:lnTo>
                      <a:pt x="224" y="528"/>
                    </a:lnTo>
                    <a:lnTo>
                      <a:pt x="224" y="184"/>
                    </a:lnTo>
                    <a:lnTo>
                      <a:pt x="264" y="184"/>
                    </a:lnTo>
                    <a:lnTo>
                      <a:pt x="264" y="184"/>
                    </a:lnTo>
                    <a:lnTo>
                      <a:pt x="270" y="182"/>
                    </a:lnTo>
                    <a:lnTo>
                      <a:pt x="276" y="180"/>
                    </a:lnTo>
                    <a:lnTo>
                      <a:pt x="278" y="174"/>
                    </a:lnTo>
                    <a:lnTo>
                      <a:pt x="280" y="168"/>
                    </a:lnTo>
                    <a:lnTo>
                      <a:pt x="280" y="56"/>
                    </a:lnTo>
                    <a:lnTo>
                      <a:pt x="280" y="56"/>
                    </a:lnTo>
                    <a:lnTo>
                      <a:pt x="278" y="50"/>
                    </a:lnTo>
                    <a:lnTo>
                      <a:pt x="276" y="44"/>
                    </a:lnTo>
                    <a:lnTo>
                      <a:pt x="270" y="42"/>
                    </a:lnTo>
                    <a:lnTo>
                      <a:pt x="264" y="40"/>
                    </a:lnTo>
                    <a:lnTo>
                      <a:pt x="264" y="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32" name="Freeform 96"/>
              <p:cNvSpPr>
                <a:spLocks noEditPoints="1"/>
              </p:cNvSpPr>
              <p:nvPr/>
            </p:nvSpPr>
            <p:spPr bwMode="auto">
              <a:xfrm>
                <a:off x="5010150" y="522288"/>
                <a:ext cx="660400" cy="1117600"/>
              </a:xfrm>
              <a:custGeom>
                <a:avLst/>
                <a:gdLst>
                  <a:gd name="T0" fmla="*/ 0 w 416"/>
                  <a:gd name="T1" fmla="*/ 634 h 704"/>
                  <a:gd name="T2" fmla="*/ 416 w 416"/>
                  <a:gd name="T3" fmla="*/ 704 h 704"/>
                  <a:gd name="T4" fmla="*/ 416 w 416"/>
                  <a:gd name="T5" fmla="*/ 0 h 704"/>
                  <a:gd name="T6" fmla="*/ 0 w 416"/>
                  <a:gd name="T7" fmla="*/ 70 h 704"/>
                  <a:gd name="T8" fmla="*/ 0 w 416"/>
                  <a:gd name="T9" fmla="*/ 634 h 704"/>
                  <a:gd name="T10" fmla="*/ 112 w 416"/>
                  <a:gd name="T11" fmla="*/ 220 h 704"/>
                  <a:gd name="T12" fmla="*/ 162 w 416"/>
                  <a:gd name="T13" fmla="*/ 218 h 704"/>
                  <a:gd name="T14" fmla="*/ 252 w 416"/>
                  <a:gd name="T15" fmla="*/ 378 h 704"/>
                  <a:gd name="T16" fmla="*/ 252 w 416"/>
                  <a:gd name="T17" fmla="*/ 378 h 704"/>
                  <a:gd name="T18" fmla="*/ 254 w 416"/>
                  <a:gd name="T19" fmla="*/ 382 h 704"/>
                  <a:gd name="T20" fmla="*/ 254 w 416"/>
                  <a:gd name="T21" fmla="*/ 382 h 704"/>
                  <a:gd name="T22" fmla="*/ 256 w 416"/>
                  <a:gd name="T23" fmla="*/ 388 h 704"/>
                  <a:gd name="T24" fmla="*/ 256 w 416"/>
                  <a:gd name="T25" fmla="*/ 388 h 704"/>
                  <a:gd name="T26" fmla="*/ 260 w 416"/>
                  <a:gd name="T27" fmla="*/ 394 h 704"/>
                  <a:gd name="T28" fmla="*/ 260 w 416"/>
                  <a:gd name="T29" fmla="*/ 394 h 704"/>
                  <a:gd name="T30" fmla="*/ 262 w 416"/>
                  <a:gd name="T31" fmla="*/ 400 h 704"/>
                  <a:gd name="T32" fmla="*/ 264 w 416"/>
                  <a:gd name="T33" fmla="*/ 400 h 704"/>
                  <a:gd name="T34" fmla="*/ 264 w 416"/>
                  <a:gd name="T35" fmla="*/ 400 h 704"/>
                  <a:gd name="T36" fmla="*/ 262 w 416"/>
                  <a:gd name="T37" fmla="*/ 394 h 704"/>
                  <a:gd name="T38" fmla="*/ 262 w 416"/>
                  <a:gd name="T39" fmla="*/ 394 h 704"/>
                  <a:gd name="T40" fmla="*/ 262 w 416"/>
                  <a:gd name="T41" fmla="*/ 390 h 704"/>
                  <a:gd name="T42" fmla="*/ 262 w 416"/>
                  <a:gd name="T43" fmla="*/ 390 h 704"/>
                  <a:gd name="T44" fmla="*/ 262 w 416"/>
                  <a:gd name="T45" fmla="*/ 380 h 704"/>
                  <a:gd name="T46" fmla="*/ 262 w 416"/>
                  <a:gd name="T47" fmla="*/ 380 h 704"/>
                  <a:gd name="T48" fmla="*/ 262 w 416"/>
                  <a:gd name="T49" fmla="*/ 360 h 704"/>
                  <a:gd name="T50" fmla="*/ 262 w 416"/>
                  <a:gd name="T51" fmla="*/ 212 h 704"/>
                  <a:gd name="T52" fmla="*/ 312 w 416"/>
                  <a:gd name="T53" fmla="*/ 210 h 704"/>
                  <a:gd name="T54" fmla="*/ 312 w 416"/>
                  <a:gd name="T55" fmla="*/ 488 h 704"/>
                  <a:gd name="T56" fmla="*/ 258 w 416"/>
                  <a:gd name="T57" fmla="*/ 484 h 704"/>
                  <a:gd name="T58" fmla="*/ 166 w 416"/>
                  <a:gd name="T59" fmla="*/ 316 h 704"/>
                  <a:gd name="T60" fmla="*/ 166 w 416"/>
                  <a:gd name="T61" fmla="*/ 316 h 704"/>
                  <a:gd name="T62" fmla="*/ 164 w 416"/>
                  <a:gd name="T63" fmla="*/ 308 h 704"/>
                  <a:gd name="T64" fmla="*/ 164 w 416"/>
                  <a:gd name="T65" fmla="*/ 308 h 704"/>
                  <a:gd name="T66" fmla="*/ 160 w 416"/>
                  <a:gd name="T67" fmla="*/ 302 h 704"/>
                  <a:gd name="T68" fmla="*/ 160 w 416"/>
                  <a:gd name="T69" fmla="*/ 302 h 704"/>
                  <a:gd name="T70" fmla="*/ 158 w 416"/>
                  <a:gd name="T71" fmla="*/ 298 h 704"/>
                  <a:gd name="T72" fmla="*/ 158 w 416"/>
                  <a:gd name="T73" fmla="*/ 298 h 704"/>
                  <a:gd name="T74" fmla="*/ 154 w 416"/>
                  <a:gd name="T75" fmla="*/ 294 h 704"/>
                  <a:gd name="T76" fmla="*/ 154 w 416"/>
                  <a:gd name="T77" fmla="*/ 294 h 704"/>
                  <a:gd name="T78" fmla="*/ 154 w 416"/>
                  <a:gd name="T79" fmla="*/ 294 h 704"/>
                  <a:gd name="T80" fmla="*/ 152 w 416"/>
                  <a:gd name="T81" fmla="*/ 302 h 704"/>
                  <a:gd name="T82" fmla="*/ 152 w 416"/>
                  <a:gd name="T83" fmla="*/ 302 h 704"/>
                  <a:gd name="T84" fmla="*/ 152 w 416"/>
                  <a:gd name="T85" fmla="*/ 312 h 704"/>
                  <a:gd name="T86" fmla="*/ 152 w 416"/>
                  <a:gd name="T87" fmla="*/ 312 h 704"/>
                  <a:gd name="T88" fmla="*/ 152 w 416"/>
                  <a:gd name="T89" fmla="*/ 320 h 704"/>
                  <a:gd name="T90" fmla="*/ 152 w 416"/>
                  <a:gd name="T91" fmla="*/ 320 h 704"/>
                  <a:gd name="T92" fmla="*/ 152 w 416"/>
                  <a:gd name="T93" fmla="*/ 340 h 704"/>
                  <a:gd name="T94" fmla="*/ 152 w 416"/>
                  <a:gd name="T95" fmla="*/ 478 h 704"/>
                  <a:gd name="T96" fmla="*/ 112 w 416"/>
                  <a:gd name="T97" fmla="*/ 476 h 704"/>
                  <a:gd name="T98" fmla="*/ 112 w 416"/>
                  <a:gd name="T99" fmla="*/ 220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16" h="704">
                    <a:moveTo>
                      <a:pt x="0" y="634"/>
                    </a:moveTo>
                    <a:lnTo>
                      <a:pt x="416" y="704"/>
                    </a:lnTo>
                    <a:lnTo>
                      <a:pt x="416" y="0"/>
                    </a:lnTo>
                    <a:lnTo>
                      <a:pt x="0" y="70"/>
                    </a:lnTo>
                    <a:lnTo>
                      <a:pt x="0" y="634"/>
                    </a:lnTo>
                    <a:close/>
                    <a:moveTo>
                      <a:pt x="112" y="220"/>
                    </a:moveTo>
                    <a:lnTo>
                      <a:pt x="162" y="218"/>
                    </a:lnTo>
                    <a:lnTo>
                      <a:pt x="252" y="378"/>
                    </a:lnTo>
                    <a:lnTo>
                      <a:pt x="252" y="378"/>
                    </a:lnTo>
                    <a:lnTo>
                      <a:pt x="254" y="382"/>
                    </a:lnTo>
                    <a:lnTo>
                      <a:pt x="254" y="382"/>
                    </a:lnTo>
                    <a:lnTo>
                      <a:pt x="256" y="388"/>
                    </a:lnTo>
                    <a:lnTo>
                      <a:pt x="256" y="388"/>
                    </a:lnTo>
                    <a:lnTo>
                      <a:pt x="260" y="394"/>
                    </a:lnTo>
                    <a:lnTo>
                      <a:pt x="260" y="394"/>
                    </a:lnTo>
                    <a:lnTo>
                      <a:pt x="262" y="400"/>
                    </a:lnTo>
                    <a:lnTo>
                      <a:pt x="264" y="400"/>
                    </a:lnTo>
                    <a:lnTo>
                      <a:pt x="264" y="400"/>
                    </a:lnTo>
                    <a:lnTo>
                      <a:pt x="262" y="394"/>
                    </a:lnTo>
                    <a:lnTo>
                      <a:pt x="262" y="394"/>
                    </a:lnTo>
                    <a:lnTo>
                      <a:pt x="262" y="390"/>
                    </a:lnTo>
                    <a:lnTo>
                      <a:pt x="262" y="390"/>
                    </a:lnTo>
                    <a:lnTo>
                      <a:pt x="262" y="380"/>
                    </a:lnTo>
                    <a:lnTo>
                      <a:pt x="262" y="380"/>
                    </a:lnTo>
                    <a:lnTo>
                      <a:pt x="262" y="360"/>
                    </a:lnTo>
                    <a:lnTo>
                      <a:pt x="262" y="212"/>
                    </a:lnTo>
                    <a:lnTo>
                      <a:pt x="312" y="210"/>
                    </a:lnTo>
                    <a:lnTo>
                      <a:pt x="312" y="488"/>
                    </a:lnTo>
                    <a:lnTo>
                      <a:pt x="258" y="484"/>
                    </a:lnTo>
                    <a:lnTo>
                      <a:pt x="166" y="316"/>
                    </a:lnTo>
                    <a:lnTo>
                      <a:pt x="166" y="316"/>
                    </a:lnTo>
                    <a:lnTo>
                      <a:pt x="164" y="308"/>
                    </a:lnTo>
                    <a:lnTo>
                      <a:pt x="164" y="308"/>
                    </a:lnTo>
                    <a:lnTo>
                      <a:pt x="160" y="302"/>
                    </a:lnTo>
                    <a:lnTo>
                      <a:pt x="160" y="302"/>
                    </a:lnTo>
                    <a:lnTo>
                      <a:pt x="158" y="298"/>
                    </a:lnTo>
                    <a:lnTo>
                      <a:pt x="158" y="298"/>
                    </a:lnTo>
                    <a:lnTo>
                      <a:pt x="154" y="294"/>
                    </a:lnTo>
                    <a:lnTo>
                      <a:pt x="154" y="294"/>
                    </a:lnTo>
                    <a:lnTo>
                      <a:pt x="154" y="294"/>
                    </a:lnTo>
                    <a:lnTo>
                      <a:pt x="152" y="302"/>
                    </a:lnTo>
                    <a:lnTo>
                      <a:pt x="152" y="302"/>
                    </a:lnTo>
                    <a:lnTo>
                      <a:pt x="152" y="312"/>
                    </a:lnTo>
                    <a:lnTo>
                      <a:pt x="152" y="312"/>
                    </a:lnTo>
                    <a:lnTo>
                      <a:pt x="152" y="320"/>
                    </a:lnTo>
                    <a:lnTo>
                      <a:pt x="152" y="320"/>
                    </a:lnTo>
                    <a:lnTo>
                      <a:pt x="152" y="340"/>
                    </a:lnTo>
                    <a:lnTo>
                      <a:pt x="152" y="478"/>
                    </a:lnTo>
                    <a:lnTo>
                      <a:pt x="112" y="476"/>
                    </a:lnTo>
                    <a:lnTo>
                      <a:pt x="112" y="2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88" name="组 191"/>
            <p:cNvGrpSpPr/>
            <p:nvPr/>
          </p:nvGrpSpPr>
          <p:grpSpPr>
            <a:xfrm>
              <a:off x="9008985" y="2867457"/>
              <a:ext cx="1129425" cy="1116736"/>
              <a:chOff x="5062538" y="2343150"/>
              <a:chExt cx="1130300" cy="1117600"/>
            </a:xfrm>
          </p:grpSpPr>
          <p:sp>
            <p:nvSpPr>
              <p:cNvPr id="117" name="Freeform 115"/>
              <p:cNvSpPr>
                <a:spLocks/>
              </p:cNvSpPr>
              <p:nvPr/>
            </p:nvSpPr>
            <p:spPr bwMode="auto">
              <a:xfrm>
                <a:off x="5888038" y="2482850"/>
                <a:ext cx="304800" cy="596900"/>
              </a:xfrm>
              <a:custGeom>
                <a:avLst/>
                <a:gdLst>
                  <a:gd name="T0" fmla="*/ 176 w 192"/>
                  <a:gd name="T1" fmla="*/ 0 h 376"/>
                  <a:gd name="T2" fmla="*/ 16 w 192"/>
                  <a:gd name="T3" fmla="*/ 0 h 376"/>
                  <a:gd name="T4" fmla="*/ 16 w 192"/>
                  <a:gd name="T5" fmla="*/ 0 h 376"/>
                  <a:gd name="T6" fmla="*/ 10 w 192"/>
                  <a:gd name="T7" fmla="*/ 2 h 376"/>
                  <a:gd name="T8" fmla="*/ 4 w 192"/>
                  <a:gd name="T9" fmla="*/ 4 h 376"/>
                  <a:gd name="T10" fmla="*/ 2 w 192"/>
                  <a:gd name="T11" fmla="*/ 10 h 376"/>
                  <a:gd name="T12" fmla="*/ 0 w 192"/>
                  <a:gd name="T13" fmla="*/ 16 h 376"/>
                  <a:gd name="T14" fmla="*/ 0 w 192"/>
                  <a:gd name="T15" fmla="*/ 20 h 376"/>
                  <a:gd name="T16" fmla="*/ 100 w 192"/>
                  <a:gd name="T17" fmla="*/ 70 h 376"/>
                  <a:gd name="T18" fmla="*/ 100 w 192"/>
                  <a:gd name="T19" fmla="*/ 70 h 376"/>
                  <a:gd name="T20" fmla="*/ 118 w 192"/>
                  <a:gd name="T21" fmla="*/ 80 h 376"/>
                  <a:gd name="T22" fmla="*/ 120 w 192"/>
                  <a:gd name="T23" fmla="*/ 82 h 376"/>
                  <a:gd name="T24" fmla="*/ 120 w 192"/>
                  <a:gd name="T25" fmla="*/ 88 h 376"/>
                  <a:gd name="T26" fmla="*/ 120 w 192"/>
                  <a:gd name="T27" fmla="*/ 376 h 376"/>
                  <a:gd name="T28" fmla="*/ 176 w 192"/>
                  <a:gd name="T29" fmla="*/ 376 h 376"/>
                  <a:gd name="T30" fmla="*/ 176 w 192"/>
                  <a:gd name="T31" fmla="*/ 376 h 376"/>
                  <a:gd name="T32" fmla="*/ 182 w 192"/>
                  <a:gd name="T33" fmla="*/ 374 h 376"/>
                  <a:gd name="T34" fmla="*/ 188 w 192"/>
                  <a:gd name="T35" fmla="*/ 372 h 376"/>
                  <a:gd name="T36" fmla="*/ 190 w 192"/>
                  <a:gd name="T37" fmla="*/ 366 h 376"/>
                  <a:gd name="T38" fmla="*/ 192 w 192"/>
                  <a:gd name="T39" fmla="*/ 360 h 376"/>
                  <a:gd name="T40" fmla="*/ 192 w 192"/>
                  <a:gd name="T41" fmla="*/ 16 h 376"/>
                  <a:gd name="T42" fmla="*/ 192 w 192"/>
                  <a:gd name="T43" fmla="*/ 16 h 376"/>
                  <a:gd name="T44" fmla="*/ 190 w 192"/>
                  <a:gd name="T45" fmla="*/ 10 h 376"/>
                  <a:gd name="T46" fmla="*/ 188 w 192"/>
                  <a:gd name="T47" fmla="*/ 4 h 376"/>
                  <a:gd name="T48" fmla="*/ 182 w 192"/>
                  <a:gd name="T49" fmla="*/ 2 h 376"/>
                  <a:gd name="T50" fmla="*/ 176 w 192"/>
                  <a:gd name="T51" fmla="*/ 0 h 376"/>
                  <a:gd name="T52" fmla="*/ 176 w 192"/>
                  <a:gd name="T53" fmla="*/ 0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2" h="376">
                    <a:moveTo>
                      <a:pt x="176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20"/>
                    </a:lnTo>
                    <a:lnTo>
                      <a:pt x="100" y="70"/>
                    </a:lnTo>
                    <a:lnTo>
                      <a:pt x="100" y="70"/>
                    </a:lnTo>
                    <a:lnTo>
                      <a:pt x="118" y="80"/>
                    </a:lnTo>
                    <a:lnTo>
                      <a:pt x="120" y="82"/>
                    </a:lnTo>
                    <a:lnTo>
                      <a:pt x="120" y="88"/>
                    </a:lnTo>
                    <a:lnTo>
                      <a:pt x="120" y="376"/>
                    </a:lnTo>
                    <a:lnTo>
                      <a:pt x="176" y="376"/>
                    </a:lnTo>
                    <a:lnTo>
                      <a:pt x="176" y="376"/>
                    </a:lnTo>
                    <a:lnTo>
                      <a:pt x="182" y="374"/>
                    </a:lnTo>
                    <a:lnTo>
                      <a:pt x="188" y="372"/>
                    </a:lnTo>
                    <a:lnTo>
                      <a:pt x="190" y="366"/>
                    </a:lnTo>
                    <a:lnTo>
                      <a:pt x="192" y="360"/>
                    </a:lnTo>
                    <a:lnTo>
                      <a:pt x="192" y="16"/>
                    </a:lnTo>
                    <a:lnTo>
                      <a:pt x="192" y="16"/>
                    </a:lnTo>
                    <a:lnTo>
                      <a:pt x="190" y="10"/>
                    </a:lnTo>
                    <a:lnTo>
                      <a:pt x="188" y="4"/>
                    </a:lnTo>
                    <a:lnTo>
                      <a:pt x="182" y="2"/>
                    </a:lnTo>
                    <a:lnTo>
                      <a:pt x="176" y="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18" name="Freeform 116"/>
              <p:cNvSpPr>
                <a:spLocks/>
              </p:cNvSpPr>
              <p:nvPr/>
            </p:nvSpPr>
            <p:spPr bwMode="auto">
              <a:xfrm>
                <a:off x="5748338" y="2647950"/>
                <a:ext cx="304800" cy="673100"/>
              </a:xfrm>
              <a:custGeom>
                <a:avLst/>
                <a:gdLst>
                  <a:gd name="T0" fmla="*/ 0 w 192"/>
                  <a:gd name="T1" fmla="*/ 48 h 424"/>
                  <a:gd name="T2" fmla="*/ 144 w 192"/>
                  <a:gd name="T3" fmla="*/ 48 h 424"/>
                  <a:gd name="T4" fmla="*/ 144 w 192"/>
                  <a:gd name="T5" fmla="*/ 160 h 424"/>
                  <a:gd name="T6" fmla="*/ 0 w 192"/>
                  <a:gd name="T7" fmla="*/ 160 h 424"/>
                  <a:gd name="T8" fmla="*/ 0 w 192"/>
                  <a:gd name="T9" fmla="*/ 208 h 424"/>
                  <a:gd name="T10" fmla="*/ 144 w 192"/>
                  <a:gd name="T11" fmla="*/ 208 h 424"/>
                  <a:gd name="T12" fmla="*/ 144 w 192"/>
                  <a:gd name="T13" fmla="*/ 240 h 424"/>
                  <a:gd name="T14" fmla="*/ 0 w 192"/>
                  <a:gd name="T15" fmla="*/ 240 h 424"/>
                  <a:gd name="T16" fmla="*/ 0 w 192"/>
                  <a:gd name="T17" fmla="*/ 272 h 424"/>
                  <a:gd name="T18" fmla="*/ 144 w 192"/>
                  <a:gd name="T19" fmla="*/ 272 h 424"/>
                  <a:gd name="T20" fmla="*/ 144 w 192"/>
                  <a:gd name="T21" fmla="*/ 304 h 424"/>
                  <a:gd name="T22" fmla="*/ 0 w 192"/>
                  <a:gd name="T23" fmla="*/ 304 h 424"/>
                  <a:gd name="T24" fmla="*/ 0 w 192"/>
                  <a:gd name="T25" fmla="*/ 336 h 424"/>
                  <a:gd name="T26" fmla="*/ 144 w 192"/>
                  <a:gd name="T27" fmla="*/ 336 h 424"/>
                  <a:gd name="T28" fmla="*/ 144 w 192"/>
                  <a:gd name="T29" fmla="*/ 368 h 424"/>
                  <a:gd name="T30" fmla="*/ 0 w 192"/>
                  <a:gd name="T31" fmla="*/ 368 h 424"/>
                  <a:gd name="T32" fmla="*/ 0 w 192"/>
                  <a:gd name="T33" fmla="*/ 424 h 424"/>
                  <a:gd name="T34" fmla="*/ 176 w 192"/>
                  <a:gd name="T35" fmla="*/ 424 h 424"/>
                  <a:gd name="T36" fmla="*/ 176 w 192"/>
                  <a:gd name="T37" fmla="*/ 424 h 424"/>
                  <a:gd name="T38" fmla="*/ 182 w 192"/>
                  <a:gd name="T39" fmla="*/ 422 h 424"/>
                  <a:gd name="T40" fmla="*/ 188 w 192"/>
                  <a:gd name="T41" fmla="*/ 420 h 424"/>
                  <a:gd name="T42" fmla="*/ 190 w 192"/>
                  <a:gd name="T43" fmla="*/ 414 h 424"/>
                  <a:gd name="T44" fmla="*/ 192 w 192"/>
                  <a:gd name="T45" fmla="*/ 408 h 424"/>
                  <a:gd name="T46" fmla="*/ 192 w 192"/>
                  <a:gd name="T47" fmla="*/ 0 h 424"/>
                  <a:gd name="T48" fmla="*/ 0 w 192"/>
                  <a:gd name="T49" fmla="*/ 0 h 424"/>
                  <a:gd name="T50" fmla="*/ 0 w 192"/>
                  <a:gd name="T51" fmla="*/ 48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2" h="424">
                    <a:moveTo>
                      <a:pt x="0" y="48"/>
                    </a:moveTo>
                    <a:lnTo>
                      <a:pt x="144" y="48"/>
                    </a:lnTo>
                    <a:lnTo>
                      <a:pt x="144" y="160"/>
                    </a:lnTo>
                    <a:lnTo>
                      <a:pt x="0" y="160"/>
                    </a:lnTo>
                    <a:lnTo>
                      <a:pt x="0" y="208"/>
                    </a:lnTo>
                    <a:lnTo>
                      <a:pt x="144" y="208"/>
                    </a:lnTo>
                    <a:lnTo>
                      <a:pt x="144" y="240"/>
                    </a:lnTo>
                    <a:lnTo>
                      <a:pt x="0" y="240"/>
                    </a:lnTo>
                    <a:lnTo>
                      <a:pt x="0" y="272"/>
                    </a:lnTo>
                    <a:lnTo>
                      <a:pt x="144" y="272"/>
                    </a:lnTo>
                    <a:lnTo>
                      <a:pt x="144" y="304"/>
                    </a:lnTo>
                    <a:lnTo>
                      <a:pt x="0" y="304"/>
                    </a:lnTo>
                    <a:lnTo>
                      <a:pt x="0" y="336"/>
                    </a:lnTo>
                    <a:lnTo>
                      <a:pt x="144" y="336"/>
                    </a:lnTo>
                    <a:lnTo>
                      <a:pt x="144" y="368"/>
                    </a:lnTo>
                    <a:lnTo>
                      <a:pt x="0" y="368"/>
                    </a:lnTo>
                    <a:lnTo>
                      <a:pt x="0" y="424"/>
                    </a:lnTo>
                    <a:lnTo>
                      <a:pt x="176" y="424"/>
                    </a:lnTo>
                    <a:lnTo>
                      <a:pt x="176" y="424"/>
                    </a:lnTo>
                    <a:lnTo>
                      <a:pt x="182" y="422"/>
                    </a:lnTo>
                    <a:lnTo>
                      <a:pt x="188" y="420"/>
                    </a:lnTo>
                    <a:lnTo>
                      <a:pt x="190" y="414"/>
                    </a:lnTo>
                    <a:lnTo>
                      <a:pt x="192" y="408"/>
                    </a:lnTo>
                    <a:lnTo>
                      <a:pt x="192" y="0"/>
                    </a:lnTo>
                    <a:lnTo>
                      <a:pt x="0" y="0"/>
                    </a:lnTo>
                    <a:lnTo>
                      <a:pt x="0" y="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19" name="Freeform 117"/>
              <p:cNvSpPr>
                <a:spLocks noEditPoints="1"/>
              </p:cNvSpPr>
              <p:nvPr/>
            </p:nvSpPr>
            <p:spPr bwMode="auto">
              <a:xfrm>
                <a:off x="5062538" y="2343150"/>
                <a:ext cx="660400" cy="1117600"/>
              </a:xfrm>
              <a:custGeom>
                <a:avLst/>
                <a:gdLst>
                  <a:gd name="T0" fmla="*/ 0 w 416"/>
                  <a:gd name="T1" fmla="*/ 632 h 704"/>
                  <a:gd name="T2" fmla="*/ 416 w 416"/>
                  <a:gd name="T3" fmla="*/ 704 h 704"/>
                  <a:gd name="T4" fmla="*/ 416 w 416"/>
                  <a:gd name="T5" fmla="*/ 0 h 704"/>
                  <a:gd name="T6" fmla="*/ 0 w 416"/>
                  <a:gd name="T7" fmla="*/ 72 h 704"/>
                  <a:gd name="T8" fmla="*/ 0 w 416"/>
                  <a:gd name="T9" fmla="*/ 632 h 704"/>
                  <a:gd name="T10" fmla="*/ 136 w 416"/>
                  <a:gd name="T11" fmla="*/ 216 h 704"/>
                  <a:gd name="T12" fmla="*/ 214 w 416"/>
                  <a:gd name="T13" fmla="*/ 212 h 704"/>
                  <a:gd name="T14" fmla="*/ 214 w 416"/>
                  <a:gd name="T15" fmla="*/ 212 h 704"/>
                  <a:gd name="T16" fmla="*/ 234 w 416"/>
                  <a:gd name="T17" fmla="*/ 212 h 704"/>
                  <a:gd name="T18" fmla="*/ 252 w 416"/>
                  <a:gd name="T19" fmla="*/ 214 h 704"/>
                  <a:gd name="T20" fmla="*/ 252 w 416"/>
                  <a:gd name="T21" fmla="*/ 214 h 704"/>
                  <a:gd name="T22" fmla="*/ 268 w 416"/>
                  <a:gd name="T23" fmla="*/ 220 h 704"/>
                  <a:gd name="T24" fmla="*/ 282 w 416"/>
                  <a:gd name="T25" fmla="*/ 230 h 704"/>
                  <a:gd name="T26" fmla="*/ 282 w 416"/>
                  <a:gd name="T27" fmla="*/ 230 h 704"/>
                  <a:gd name="T28" fmla="*/ 292 w 416"/>
                  <a:gd name="T29" fmla="*/ 242 h 704"/>
                  <a:gd name="T30" fmla="*/ 300 w 416"/>
                  <a:gd name="T31" fmla="*/ 258 h 704"/>
                  <a:gd name="T32" fmla="*/ 300 w 416"/>
                  <a:gd name="T33" fmla="*/ 258 h 704"/>
                  <a:gd name="T34" fmla="*/ 304 w 416"/>
                  <a:gd name="T35" fmla="*/ 276 h 704"/>
                  <a:gd name="T36" fmla="*/ 306 w 416"/>
                  <a:gd name="T37" fmla="*/ 298 h 704"/>
                  <a:gd name="T38" fmla="*/ 306 w 416"/>
                  <a:gd name="T39" fmla="*/ 298 h 704"/>
                  <a:gd name="T40" fmla="*/ 304 w 416"/>
                  <a:gd name="T41" fmla="*/ 318 h 704"/>
                  <a:gd name="T42" fmla="*/ 304 w 416"/>
                  <a:gd name="T43" fmla="*/ 318 h 704"/>
                  <a:gd name="T44" fmla="*/ 298 w 416"/>
                  <a:gd name="T45" fmla="*/ 338 h 704"/>
                  <a:gd name="T46" fmla="*/ 298 w 416"/>
                  <a:gd name="T47" fmla="*/ 338 h 704"/>
                  <a:gd name="T48" fmla="*/ 290 w 416"/>
                  <a:gd name="T49" fmla="*/ 354 h 704"/>
                  <a:gd name="T50" fmla="*/ 290 w 416"/>
                  <a:gd name="T51" fmla="*/ 354 h 704"/>
                  <a:gd name="T52" fmla="*/ 280 w 416"/>
                  <a:gd name="T53" fmla="*/ 368 h 704"/>
                  <a:gd name="T54" fmla="*/ 280 w 416"/>
                  <a:gd name="T55" fmla="*/ 368 h 704"/>
                  <a:gd name="T56" fmla="*/ 264 w 416"/>
                  <a:gd name="T57" fmla="*/ 380 h 704"/>
                  <a:gd name="T58" fmla="*/ 264 w 416"/>
                  <a:gd name="T59" fmla="*/ 380 h 704"/>
                  <a:gd name="T60" fmla="*/ 248 w 416"/>
                  <a:gd name="T61" fmla="*/ 388 h 704"/>
                  <a:gd name="T62" fmla="*/ 248 w 416"/>
                  <a:gd name="T63" fmla="*/ 388 h 704"/>
                  <a:gd name="T64" fmla="*/ 230 w 416"/>
                  <a:gd name="T65" fmla="*/ 394 h 704"/>
                  <a:gd name="T66" fmla="*/ 230 w 416"/>
                  <a:gd name="T67" fmla="*/ 394 h 704"/>
                  <a:gd name="T68" fmla="*/ 208 w 416"/>
                  <a:gd name="T69" fmla="*/ 394 h 704"/>
                  <a:gd name="T70" fmla="*/ 184 w 416"/>
                  <a:gd name="T71" fmla="*/ 394 h 704"/>
                  <a:gd name="T72" fmla="*/ 184 w 416"/>
                  <a:gd name="T73" fmla="*/ 488 h 704"/>
                  <a:gd name="T74" fmla="*/ 136 w 416"/>
                  <a:gd name="T75" fmla="*/ 486 h 704"/>
                  <a:gd name="T76" fmla="*/ 136 w 416"/>
                  <a:gd name="T77" fmla="*/ 216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16" h="704">
                    <a:moveTo>
                      <a:pt x="0" y="632"/>
                    </a:moveTo>
                    <a:lnTo>
                      <a:pt x="416" y="704"/>
                    </a:lnTo>
                    <a:lnTo>
                      <a:pt x="416" y="0"/>
                    </a:lnTo>
                    <a:lnTo>
                      <a:pt x="0" y="72"/>
                    </a:lnTo>
                    <a:lnTo>
                      <a:pt x="0" y="632"/>
                    </a:lnTo>
                    <a:close/>
                    <a:moveTo>
                      <a:pt x="136" y="216"/>
                    </a:moveTo>
                    <a:lnTo>
                      <a:pt x="214" y="212"/>
                    </a:lnTo>
                    <a:lnTo>
                      <a:pt x="214" y="212"/>
                    </a:lnTo>
                    <a:lnTo>
                      <a:pt x="234" y="212"/>
                    </a:lnTo>
                    <a:lnTo>
                      <a:pt x="252" y="214"/>
                    </a:lnTo>
                    <a:lnTo>
                      <a:pt x="252" y="214"/>
                    </a:lnTo>
                    <a:lnTo>
                      <a:pt x="268" y="220"/>
                    </a:lnTo>
                    <a:lnTo>
                      <a:pt x="282" y="230"/>
                    </a:lnTo>
                    <a:lnTo>
                      <a:pt x="282" y="230"/>
                    </a:lnTo>
                    <a:lnTo>
                      <a:pt x="292" y="242"/>
                    </a:lnTo>
                    <a:lnTo>
                      <a:pt x="300" y="258"/>
                    </a:lnTo>
                    <a:lnTo>
                      <a:pt x="300" y="258"/>
                    </a:lnTo>
                    <a:lnTo>
                      <a:pt x="304" y="276"/>
                    </a:lnTo>
                    <a:lnTo>
                      <a:pt x="306" y="298"/>
                    </a:lnTo>
                    <a:lnTo>
                      <a:pt x="306" y="298"/>
                    </a:lnTo>
                    <a:lnTo>
                      <a:pt x="304" y="318"/>
                    </a:lnTo>
                    <a:lnTo>
                      <a:pt x="304" y="318"/>
                    </a:lnTo>
                    <a:lnTo>
                      <a:pt x="298" y="338"/>
                    </a:lnTo>
                    <a:lnTo>
                      <a:pt x="298" y="338"/>
                    </a:lnTo>
                    <a:lnTo>
                      <a:pt x="290" y="354"/>
                    </a:lnTo>
                    <a:lnTo>
                      <a:pt x="290" y="354"/>
                    </a:lnTo>
                    <a:lnTo>
                      <a:pt x="280" y="368"/>
                    </a:lnTo>
                    <a:lnTo>
                      <a:pt x="280" y="368"/>
                    </a:lnTo>
                    <a:lnTo>
                      <a:pt x="264" y="380"/>
                    </a:lnTo>
                    <a:lnTo>
                      <a:pt x="264" y="380"/>
                    </a:lnTo>
                    <a:lnTo>
                      <a:pt x="248" y="388"/>
                    </a:lnTo>
                    <a:lnTo>
                      <a:pt x="248" y="388"/>
                    </a:lnTo>
                    <a:lnTo>
                      <a:pt x="230" y="394"/>
                    </a:lnTo>
                    <a:lnTo>
                      <a:pt x="230" y="394"/>
                    </a:lnTo>
                    <a:lnTo>
                      <a:pt x="208" y="394"/>
                    </a:lnTo>
                    <a:lnTo>
                      <a:pt x="184" y="394"/>
                    </a:lnTo>
                    <a:lnTo>
                      <a:pt x="184" y="488"/>
                    </a:lnTo>
                    <a:lnTo>
                      <a:pt x="136" y="486"/>
                    </a:lnTo>
                    <a:lnTo>
                      <a:pt x="136" y="21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20" name="Freeform 118"/>
              <p:cNvSpPr>
                <a:spLocks/>
              </p:cNvSpPr>
              <p:nvPr/>
            </p:nvSpPr>
            <p:spPr bwMode="auto">
              <a:xfrm>
                <a:off x="5354638" y="2755900"/>
                <a:ext cx="98425" cy="136525"/>
              </a:xfrm>
              <a:custGeom>
                <a:avLst/>
                <a:gdLst>
                  <a:gd name="T0" fmla="*/ 20 w 62"/>
                  <a:gd name="T1" fmla="*/ 86 h 86"/>
                  <a:gd name="T2" fmla="*/ 20 w 62"/>
                  <a:gd name="T3" fmla="*/ 86 h 86"/>
                  <a:gd name="T4" fmla="*/ 30 w 62"/>
                  <a:gd name="T5" fmla="*/ 86 h 86"/>
                  <a:gd name="T6" fmla="*/ 38 w 62"/>
                  <a:gd name="T7" fmla="*/ 84 h 86"/>
                  <a:gd name="T8" fmla="*/ 38 w 62"/>
                  <a:gd name="T9" fmla="*/ 84 h 86"/>
                  <a:gd name="T10" fmla="*/ 46 w 62"/>
                  <a:gd name="T11" fmla="*/ 80 h 86"/>
                  <a:gd name="T12" fmla="*/ 52 w 62"/>
                  <a:gd name="T13" fmla="*/ 76 h 86"/>
                  <a:gd name="T14" fmla="*/ 52 w 62"/>
                  <a:gd name="T15" fmla="*/ 76 h 86"/>
                  <a:gd name="T16" fmla="*/ 56 w 62"/>
                  <a:gd name="T17" fmla="*/ 70 h 86"/>
                  <a:gd name="T18" fmla="*/ 60 w 62"/>
                  <a:gd name="T19" fmla="*/ 62 h 86"/>
                  <a:gd name="T20" fmla="*/ 60 w 62"/>
                  <a:gd name="T21" fmla="*/ 62 h 86"/>
                  <a:gd name="T22" fmla="*/ 62 w 62"/>
                  <a:gd name="T23" fmla="*/ 52 h 86"/>
                  <a:gd name="T24" fmla="*/ 62 w 62"/>
                  <a:gd name="T25" fmla="*/ 42 h 86"/>
                  <a:gd name="T26" fmla="*/ 62 w 62"/>
                  <a:gd name="T27" fmla="*/ 42 h 86"/>
                  <a:gd name="T28" fmla="*/ 62 w 62"/>
                  <a:gd name="T29" fmla="*/ 32 h 86"/>
                  <a:gd name="T30" fmla="*/ 60 w 62"/>
                  <a:gd name="T31" fmla="*/ 24 h 86"/>
                  <a:gd name="T32" fmla="*/ 60 w 62"/>
                  <a:gd name="T33" fmla="*/ 24 h 86"/>
                  <a:gd name="T34" fmla="*/ 56 w 62"/>
                  <a:gd name="T35" fmla="*/ 16 h 86"/>
                  <a:gd name="T36" fmla="*/ 52 w 62"/>
                  <a:gd name="T37" fmla="*/ 10 h 86"/>
                  <a:gd name="T38" fmla="*/ 52 w 62"/>
                  <a:gd name="T39" fmla="*/ 10 h 86"/>
                  <a:gd name="T40" fmla="*/ 46 w 62"/>
                  <a:gd name="T41" fmla="*/ 6 h 86"/>
                  <a:gd name="T42" fmla="*/ 38 w 62"/>
                  <a:gd name="T43" fmla="*/ 2 h 86"/>
                  <a:gd name="T44" fmla="*/ 38 w 62"/>
                  <a:gd name="T45" fmla="*/ 2 h 86"/>
                  <a:gd name="T46" fmla="*/ 30 w 62"/>
                  <a:gd name="T47" fmla="*/ 0 h 86"/>
                  <a:gd name="T48" fmla="*/ 20 w 62"/>
                  <a:gd name="T49" fmla="*/ 0 h 86"/>
                  <a:gd name="T50" fmla="*/ 0 w 62"/>
                  <a:gd name="T51" fmla="*/ 2 h 86"/>
                  <a:gd name="T52" fmla="*/ 0 w 62"/>
                  <a:gd name="T53" fmla="*/ 82 h 86"/>
                  <a:gd name="T54" fmla="*/ 4 w 62"/>
                  <a:gd name="T55" fmla="*/ 86 h 86"/>
                  <a:gd name="T56" fmla="*/ 20 w 62"/>
                  <a:gd name="T57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2" h="86">
                    <a:moveTo>
                      <a:pt x="20" y="86"/>
                    </a:moveTo>
                    <a:lnTo>
                      <a:pt x="20" y="86"/>
                    </a:lnTo>
                    <a:lnTo>
                      <a:pt x="30" y="86"/>
                    </a:lnTo>
                    <a:lnTo>
                      <a:pt x="38" y="84"/>
                    </a:lnTo>
                    <a:lnTo>
                      <a:pt x="38" y="84"/>
                    </a:lnTo>
                    <a:lnTo>
                      <a:pt x="46" y="80"/>
                    </a:lnTo>
                    <a:lnTo>
                      <a:pt x="52" y="76"/>
                    </a:lnTo>
                    <a:lnTo>
                      <a:pt x="52" y="76"/>
                    </a:lnTo>
                    <a:lnTo>
                      <a:pt x="56" y="70"/>
                    </a:lnTo>
                    <a:lnTo>
                      <a:pt x="60" y="62"/>
                    </a:lnTo>
                    <a:lnTo>
                      <a:pt x="60" y="62"/>
                    </a:lnTo>
                    <a:lnTo>
                      <a:pt x="62" y="52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2" y="32"/>
                    </a:lnTo>
                    <a:lnTo>
                      <a:pt x="60" y="24"/>
                    </a:lnTo>
                    <a:lnTo>
                      <a:pt x="60" y="24"/>
                    </a:lnTo>
                    <a:lnTo>
                      <a:pt x="56" y="16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46" y="6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0" y="2"/>
                    </a:lnTo>
                    <a:lnTo>
                      <a:pt x="0" y="82"/>
                    </a:lnTo>
                    <a:lnTo>
                      <a:pt x="4" y="86"/>
                    </a:lnTo>
                    <a:lnTo>
                      <a:pt x="20" y="8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  <p:grpSp>
          <p:nvGrpSpPr>
            <p:cNvPr id="89" name="组 192"/>
            <p:cNvGrpSpPr/>
            <p:nvPr/>
          </p:nvGrpSpPr>
          <p:grpSpPr>
            <a:xfrm>
              <a:off x="10759608" y="2869724"/>
              <a:ext cx="1137481" cy="1112203"/>
              <a:chOff x="5010150" y="4368800"/>
              <a:chExt cx="1143000" cy="1117600"/>
            </a:xfrm>
          </p:grpSpPr>
          <p:sp>
            <p:nvSpPr>
              <p:cNvPr id="90" name="Freeform 132"/>
              <p:cNvSpPr>
                <a:spLocks/>
              </p:cNvSpPr>
              <p:nvPr/>
            </p:nvSpPr>
            <p:spPr bwMode="auto">
              <a:xfrm>
                <a:off x="5695950" y="5054600"/>
                <a:ext cx="457200" cy="254000"/>
              </a:xfrm>
              <a:custGeom>
                <a:avLst/>
                <a:gdLst>
                  <a:gd name="T0" fmla="*/ 56 w 288"/>
                  <a:gd name="T1" fmla="*/ 56 h 160"/>
                  <a:gd name="T2" fmla="*/ 56 w 288"/>
                  <a:gd name="T3" fmla="*/ 56 h 160"/>
                  <a:gd name="T4" fmla="*/ 0 w 288"/>
                  <a:gd name="T5" fmla="*/ 56 h 160"/>
                  <a:gd name="T6" fmla="*/ 0 w 288"/>
                  <a:gd name="T7" fmla="*/ 158 h 160"/>
                  <a:gd name="T8" fmla="*/ 0 w 288"/>
                  <a:gd name="T9" fmla="*/ 158 h 160"/>
                  <a:gd name="T10" fmla="*/ 56 w 288"/>
                  <a:gd name="T11" fmla="*/ 160 h 160"/>
                  <a:gd name="T12" fmla="*/ 56 w 288"/>
                  <a:gd name="T13" fmla="*/ 160 h 160"/>
                  <a:gd name="T14" fmla="*/ 102 w 288"/>
                  <a:gd name="T15" fmla="*/ 158 h 160"/>
                  <a:gd name="T16" fmla="*/ 146 w 288"/>
                  <a:gd name="T17" fmla="*/ 156 h 160"/>
                  <a:gd name="T18" fmla="*/ 186 w 288"/>
                  <a:gd name="T19" fmla="*/ 150 h 160"/>
                  <a:gd name="T20" fmla="*/ 220 w 288"/>
                  <a:gd name="T21" fmla="*/ 142 h 160"/>
                  <a:gd name="T22" fmla="*/ 248 w 288"/>
                  <a:gd name="T23" fmla="*/ 134 h 160"/>
                  <a:gd name="T24" fmla="*/ 270 w 288"/>
                  <a:gd name="T25" fmla="*/ 124 h 160"/>
                  <a:gd name="T26" fmla="*/ 278 w 288"/>
                  <a:gd name="T27" fmla="*/ 118 h 160"/>
                  <a:gd name="T28" fmla="*/ 284 w 288"/>
                  <a:gd name="T29" fmla="*/ 112 h 160"/>
                  <a:gd name="T30" fmla="*/ 286 w 288"/>
                  <a:gd name="T31" fmla="*/ 106 h 160"/>
                  <a:gd name="T32" fmla="*/ 288 w 288"/>
                  <a:gd name="T33" fmla="*/ 100 h 160"/>
                  <a:gd name="T34" fmla="*/ 288 w 288"/>
                  <a:gd name="T35" fmla="*/ 0 h 160"/>
                  <a:gd name="T36" fmla="*/ 288 w 288"/>
                  <a:gd name="T37" fmla="*/ 0 h 160"/>
                  <a:gd name="T38" fmla="*/ 286 w 288"/>
                  <a:gd name="T39" fmla="*/ 8 h 160"/>
                  <a:gd name="T40" fmla="*/ 284 w 288"/>
                  <a:gd name="T41" fmla="*/ 14 h 160"/>
                  <a:gd name="T42" fmla="*/ 278 w 288"/>
                  <a:gd name="T43" fmla="*/ 18 h 160"/>
                  <a:gd name="T44" fmla="*/ 270 w 288"/>
                  <a:gd name="T45" fmla="*/ 24 h 160"/>
                  <a:gd name="T46" fmla="*/ 248 w 288"/>
                  <a:gd name="T47" fmla="*/ 34 h 160"/>
                  <a:gd name="T48" fmla="*/ 220 w 288"/>
                  <a:gd name="T49" fmla="*/ 42 h 160"/>
                  <a:gd name="T50" fmla="*/ 186 w 288"/>
                  <a:gd name="T51" fmla="*/ 48 h 160"/>
                  <a:gd name="T52" fmla="*/ 146 w 288"/>
                  <a:gd name="T53" fmla="*/ 52 h 160"/>
                  <a:gd name="T54" fmla="*/ 102 w 288"/>
                  <a:gd name="T55" fmla="*/ 56 h 160"/>
                  <a:gd name="T56" fmla="*/ 56 w 288"/>
                  <a:gd name="T57" fmla="*/ 56 h 160"/>
                  <a:gd name="T58" fmla="*/ 56 w 288"/>
                  <a:gd name="T59" fmla="*/ 5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8" h="160">
                    <a:moveTo>
                      <a:pt x="56" y="56"/>
                    </a:moveTo>
                    <a:lnTo>
                      <a:pt x="56" y="56"/>
                    </a:lnTo>
                    <a:lnTo>
                      <a:pt x="0" y="56"/>
                    </a:lnTo>
                    <a:lnTo>
                      <a:pt x="0" y="158"/>
                    </a:lnTo>
                    <a:lnTo>
                      <a:pt x="0" y="158"/>
                    </a:lnTo>
                    <a:lnTo>
                      <a:pt x="56" y="160"/>
                    </a:lnTo>
                    <a:lnTo>
                      <a:pt x="56" y="160"/>
                    </a:lnTo>
                    <a:lnTo>
                      <a:pt x="102" y="158"/>
                    </a:lnTo>
                    <a:lnTo>
                      <a:pt x="146" y="156"/>
                    </a:lnTo>
                    <a:lnTo>
                      <a:pt x="186" y="150"/>
                    </a:lnTo>
                    <a:lnTo>
                      <a:pt x="220" y="142"/>
                    </a:lnTo>
                    <a:lnTo>
                      <a:pt x="248" y="134"/>
                    </a:lnTo>
                    <a:lnTo>
                      <a:pt x="270" y="124"/>
                    </a:lnTo>
                    <a:lnTo>
                      <a:pt x="278" y="118"/>
                    </a:lnTo>
                    <a:lnTo>
                      <a:pt x="284" y="112"/>
                    </a:lnTo>
                    <a:lnTo>
                      <a:pt x="286" y="106"/>
                    </a:lnTo>
                    <a:lnTo>
                      <a:pt x="288" y="100"/>
                    </a:lnTo>
                    <a:lnTo>
                      <a:pt x="288" y="0"/>
                    </a:lnTo>
                    <a:lnTo>
                      <a:pt x="288" y="0"/>
                    </a:lnTo>
                    <a:lnTo>
                      <a:pt x="286" y="8"/>
                    </a:lnTo>
                    <a:lnTo>
                      <a:pt x="284" y="14"/>
                    </a:lnTo>
                    <a:lnTo>
                      <a:pt x="278" y="18"/>
                    </a:lnTo>
                    <a:lnTo>
                      <a:pt x="270" y="24"/>
                    </a:lnTo>
                    <a:lnTo>
                      <a:pt x="248" y="34"/>
                    </a:lnTo>
                    <a:lnTo>
                      <a:pt x="220" y="42"/>
                    </a:lnTo>
                    <a:lnTo>
                      <a:pt x="186" y="48"/>
                    </a:lnTo>
                    <a:lnTo>
                      <a:pt x="146" y="52"/>
                    </a:lnTo>
                    <a:lnTo>
                      <a:pt x="102" y="56"/>
                    </a:lnTo>
                    <a:lnTo>
                      <a:pt x="56" y="56"/>
                    </a:lnTo>
                    <a:lnTo>
                      <a:pt x="56" y="5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91" name="Freeform 133"/>
              <p:cNvSpPr>
                <a:spLocks/>
              </p:cNvSpPr>
              <p:nvPr/>
            </p:nvSpPr>
            <p:spPr bwMode="auto">
              <a:xfrm>
                <a:off x="5695950" y="4864100"/>
                <a:ext cx="457200" cy="254000"/>
              </a:xfrm>
              <a:custGeom>
                <a:avLst/>
                <a:gdLst>
                  <a:gd name="T0" fmla="*/ 56 w 288"/>
                  <a:gd name="T1" fmla="*/ 56 h 160"/>
                  <a:gd name="T2" fmla="*/ 56 w 288"/>
                  <a:gd name="T3" fmla="*/ 56 h 160"/>
                  <a:gd name="T4" fmla="*/ 0 w 288"/>
                  <a:gd name="T5" fmla="*/ 54 h 160"/>
                  <a:gd name="T6" fmla="*/ 0 w 288"/>
                  <a:gd name="T7" fmla="*/ 158 h 160"/>
                  <a:gd name="T8" fmla="*/ 0 w 288"/>
                  <a:gd name="T9" fmla="*/ 158 h 160"/>
                  <a:gd name="T10" fmla="*/ 56 w 288"/>
                  <a:gd name="T11" fmla="*/ 160 h 160"/>
                  <a:gd name="T12" fmla="*/ 56 w 288"/>
                  <a:gd name="T13" fmla="*/ 160 h 160"/>
                  <a:gd name="T14" fmla="*/ 102 w 288"/>
                  <a:gd name="T15" fmla="*/ 158 h 160"/>
                  <a:gd name="T16" fmla="*/ 146 w 288"/>
                  <a:gd name="T17" fmla="*/ 156 h 160"/>
                  <a:gd name="T18" fmla="*/ 186 w 288"/>
                  <a:gd name="T19" fmla="*/ 150 h 160"/>
                  <a:gd name="T20" fmla="*/ 220 w 288"/>
                  <a:gd name="T21" fmla="*/ 142 h 160"/>
                  <a:gd name="T22" fmla="*/ 248 w 288"/>
                  <a:gd name="T23" fmla="*/ 134 h 160"/>
                  <a:gd name="T24" fmla="*/ 270 w 288"/>
                  <a:gd name="T25" fmla="*/ 124 h 160"/>
                  <a:gd name="T26" fmla="*/ 278 w 288"/>
                  <a:gd name="T27" fmla="*/ 118 h 160"/>
                  <a:gd name="T28" fmla="*/ 284 w 288"/>
                  <a:gd name="T29" fmla="*/ 112 h 160"/>
                  <a:gd name="T30" fmla="*/ 286 w 288"/>
                  <a:gd name="T31" fmla="*/ 106 h 160"/>
                  <a:gd name="T32" fmla="*/ 288 w 288"/>
                  <a:gd name="T33" fmla="*/ 100 h 160"/>
                  <a:gd name="T34" fmla="*/ 288 w 288"/>
                  <a:gd name="T35" fmla="*/ 0 h 160"/>
                  <a:gd name="T36" fmla="*/ 288 w 288"/>
                  <a:gd name="T37" fmla="*/ 0 h 160"/>
                  <a:gd name="T38" fmla="*/ 286 w 288"/>
                  <a:gd name="T39" fmla="*/ 6 h 160"/>
                  <a:gd name="T40" fmla="*/ 284 w 288"/>
                  <a:gd name="T41" fmla="*/ 12 h 160"/>
                  <a:gd name="T42" fmla="*/ 278 w 288"/>
                  <a:gd name="T43" fmla="*/ 18 h 160"/>
                  <a:gd name="T44" fmla="*/ 270 w 288"/>
                  <a:gd name="T45" fmla="*/ 24 h 160"/>
                  <a:gd name="T46" fmla="*/ 248 w 288"/>
                  <a:gd name="T47" fmla="*/ 32 h 160"/>
                  <a:gd name="T48" fmla="*/ 220 w 288"/>
                  <a:gd name="T49" fmla="*/ 40 h 160"/>
                  <a:gd name="T50" fmla="*/ 186 w 288"/>
                  <a:gd name="T51" fmla="*/ 48 h 160"/>
                  <a:gd name="T52" fmla="*/ 146 w 288"/>
                  <a:gd name="T53" fmla="*/ 52 h 160"/>
                  <a:gd name="T54" fmla="*/ 102 w 288"/>
                  <a:gd name="T55" fmla="*/ 54 h 160"/>
                  <a:gd name="T56" fmla="*/ 56 w 288"/>
                  <a:gd name="T57" fmla="*/ 56 h 160"/>
                  <a:gd name="T58" fmla="*/ 56 w 288"/>
                  <a:gd name="T59" fmla="*/ 5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8" h="160">
                    <a:moveTo>
                      <a:pt x="56" y="56"/>
                    </a:moveTo>
                    <a:lnTo>
                      <a:pt x="56" y="56"/>
                    </a:lnTo>
                    <a:lnTo>
                      <a:pt x="0" y="54"/>
                    </a:lnTo>
                    <a:lnTo>
                      <a:pt x="0" y="158"/>
                    </a:lnTo>
                    <a:lnTo>
                      <a:pt x="0" y="158"/>
                    </a:lnTo>
                    <a:lnTo>
                      <a:pt x="56" y="160"/>
                    </a:lnTo>
                    <a:lnTo>
                      <a:pt x="56" y="160"/>
                    </a:lnTo>
                    <a:lnTo>
                      <a:pt x="102" y="158"/>
                    </a:lnTo>
                    <a:lnTo>
                      <a:pt x="146" y="156"/>
                    </a:lnTo>
                    <a:lnTo>
                      <a:pt x="186" y="150"/>
                    </a:lnTo>
                    <a:lnTo>
                      <a:pt x="220" y="142"/>
                    </a:lnTo>
                    <a:lnTo>
                      <a:pt x="248" y="134"/>
                    </a:lnTo>
                    <a:lnTo>
                      <a:pt x="270" y="124"/>
                    </a:lnTo>
                    <a:lnTo>
                      <a:pt x="278" y="118"/>
                    </a:lnTo>
                    <a:lnTo>
                      <a:pt x="284" y="112"/>
                    </a:lnTo>
                    <a:lnTo>
                      <a:pt x="286" y="106"/>
                    </a:lnTo>
                    <a:lnTo>
                      <a:pt x="288" y="100"/>
                    </a:lnTo>
                    <a:lnTo>
                      <a:pt x="288" y="0"/>
                    </a:lnTo>
                    <a:lnTo>
                      <a:pt x="288" y="0"/>
                    </a:lnTo>
                    <a:lnTo>
                      <a:pt x="286" y="6"/>
                    </a:lnTo>
                    <a:lnTo>
                      <a:pt x="284" y="12"/>
                    </a:lnTo>
                    <a:lnTo>
                      <a:pt x="278" y="18"/>
                    </a:lnTo>
                    <a:lnTo>
                      <a:pt x="270" y="24"/>
                    </a:lnTo>
                    <a:lnTo>
                      <a:pt x="248" y="32"/>
                    </a:lnTo>
                    <a:lnTo>
                      <a:pt x="220" y="40"/>
                    </a:lnTo>
                    <a:lnTo>
                      <a:pt x="186" y="48"/>
                    </a:lnTo>
                    <a:lnTo>
                      <a:pt x="146" y="52"/>
                    </a:lnTo>
                    <a:lnTo>
                      <a:pt x="102" y="54"/>
                    </a:lnTo>
                    <a:lnTo>
                      <a:pt x="56" y="56"/>
                    </a:lnTo>
                    <a:lnTo>
                      <a:pt x="56" y="5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92" name="Freeform 134"/>
              <p:cNvSpPr>
                <a:spLocks/>
              </p:cNvSpPr>
              <p:nvPr/>
            </p:nvSpPr>
            <p:spPr bwMode="auto">
              <a:xfrm>
                <a:off x="5695950" y="4673600"/>
                <a:ext cx="457200" cy="254000"/>
              </a:xfrm>
              <a:custGeom>
                <a:avLst/>
                <a:gdLst>
                  <a:gd name="T0" fmla="*/ 56 w 288"/>
                  <a:gd name="T1" fmla="*/ 56 h 160"/>
                  <a:gd name="T2" fmla="*/ 56 w 288"/>
                  <a:gd name="T3" fmla="*/ 56 h 160"/>
                  <a:gd name="T4" fmla="*/ 0 w 288"/>
                  <a:gd name="T5" fmla="*/ 54 h 160"/>
                  <a:gd name="T6" fmla="*/ 0 w 288"/>
                  <a:gd name="T7" fmla="*/ 158 h 160"/>
                  <a:gd name="T8" fmla="*/ 0 w 288"/>
                  <a:gd name="T9" fmla="*/ 158 h 160"/>
                  <a:gd name="T10" fmla="*/ 56 w 288"/>
                  <a:gd name="T11" fmla="*/ 160 h 160"/>
                  <a:gd name="T12" fmla="*/ 56 w 288"/>
                  <a:gd name="T13" fmla="*/ 160 h 160"/>
                  <a:gd name="T14" fmla="*/ 102 w 288"/>
                  <a:gd name="T15" fmla="*/ 158 h 160"/>
                  <a:gd name="T16" fmla="*/ 146 w 288"/>
                  <a:gd name="T17" fmla="*/ 156 h 160"/>
                  <a:gd name="T18" fmla="*/ 186 w 288"/>
                  <a:gd name="T19" fmla="*/ 150 h 160"/>
                  <a:gd name="T20" fmla="*/ 220 w 288"/>
                  <a:gd name="T21" fmla="*/ 142 h 160"/>
                  <a:gd name="T22" fmla="*/ 248 w 288"/>
                  <a:gd name="T23" fmla="*/ 134 h 160"/>
                  <a:gd name="T24" fmla="*/ 270 w 288"/>
                  <a:gd name="T25" fmla="*/ 124 h 160"/>
                  <a:gd name="T26" fmla="*/ 278 w 288"/>
                  <a:gd name="T27" fmla="*/ 118 h 160"/>
                  <a:gd name="T28" fmla="*/ 284 w 288"/>
                  <a:gd name="T29" fmla="*/ 112 h 160"/>
                  <a:gd name="T30" fmla="*/ 286 w 288"/>
                  <a:gd name="T31" fmla="*/ 106 h 160"/>
                  <a:gd name="T32" fmla="*/ 288 w 288"/>
                  <a:gd name="T33" fmla="*/ 100 h 160"/>
                  <a:gd name="T34" fmla="*/ 288 w 288"/>
                  <a:gd name="T35" fmla="*/ 0 h 160"/>
                  <a:gd name="T36" fmla="*/ 288 w 288"/>
                  <a:gd name="T37" fmla="*/ 0 h 160"/>
                  <a:gd name="T38" fmla="*/ 286 w 288"/>
                  <a:gd name="T39" fmla="*/ 6 h 160"/>
                  <a:gd name="T40" fmla="*/ 284 w 288"/>
                  <a:gd name="T41" fmla="*/ 12 h 160"/>
                  <a:gd name="T42" fmla="*/ 278 w 288"/>
                  <a:gd name="T43" fmla="*/ 18 h 160"/>
                  <a:gd name="T44" fmla="*/ 270 w 288"/>
                  <a:gd name="T45" fmla="*/ 24 h 160"/>
                  <a:gd name="T46" fmla="*/ 248 w 288"/>
                  <a:gd name="T47" fmla="*/ 32 h 160"/>
                  <a:gd name="T48" fmla="*/ 220 w 288"/>
                  <a:gd name="T49" fmla="*/ 40 h 160"/>
                  <a:gd name="T50" fmla="*/ 186 w 288"/>
                  <a:gd name="T51" fmla="*/ 48 h 160"/>
                  <a:gd name="T52" fmla="*/ 146 w 288"/>
                  <a:gd name="T53" fmla="*/ 52 h 160"/>
                  <a:gd name="T54" fmla="*/ 102 w 288"/>
                  <a:gd name="T55" fmla="*/ 54 h 160"/>
                  <a:gd name="T56" fmla="*/ 56 w 288"/>
                  <a:gd name="T57" fmla="*/ 56 h 160"/>
                  <a:gd name="T58" fmla="*/ 56 w 288"/>
                  <a:gd name="T59" fmla="*/ 56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8" h="160">
                    <a:moveTo>
                      <a:pt x="56" y="56"/>
                    </a:moveTo>
                    <a:lnTo>
                      <a:pt x="56" y="56"/>
                    </a:lnTo>
                    <a:lnTo>
                      <a:pt x="0" y="54"/>
                    </a:lnTo>
                    <a:lnTo>
                      <a:pt x="0" y="158"/>
                    </a:lnTo>
                    <a:lnTo>
                      <a:pt x="0" y="158"/>
                    </a:lnTo>
                    <a:lnTo>
                      <a:pt x="56" y="160"/>
                    </a:lnTo>
                    <a:lnTo>
                      <a:pt x="56" y="160"/>
                    </a:lnTo>
                    <a:lnTo>
                      <a:pt x="102" y="158"/>
                    </a:lnTo>
                    <a:lnTo>
                      <a:pt x="146" y="156"/>
                    </a:lnTo>
                    <a:lnTo>
                      <a:pt x="186" y="150"/>
                    </a:lnTo>
                    <a:lnTo>
                      <a:pt x="220" y="142"/>
                    </a:lnTo>
                    <a:lnTo>
                      <a:pt x="248" y="134"/>
                    </a:lnTo>
                    <a:lnTo>
                      <a:pt x="270" y="124"/>
                    </a:lnTo>
                    <a:lnTo>
                      <a:pt x="278" y="118"/>
                    </a:lnTo>
                    <a:lnTo>
                      <a:pt x="284" y="112"/>
                    </a:lnTo>
                    <a:lnTo>
                      <a:pt x="286" y="106"/>
                    </a:lnTo>
                    <a:lnTo>
                      <a:pt x="288" y="100"/>
                    </a:lnTo>
                    <a:lnTo>
                      <a:pt x="288" y="0"/>
                    </a:lnTo>
                    <a:lnTo>
                      <a:pt x="288" y="0"/>
                    </a:lnTo>
                    <a:lnTo>
                      <a:pt x="286" y="6"/>
                    </a:lnTo>
                    <a:lnTo>
                      <a:pt x="284" y="12"/>
                    </a:lnTo>
                    <a:lnTo>
                      <a:pt x="278" y="18"/>
                    </a:lnTo>
                    <a:lnTo>
                      <a:pt x="270" y="24"/>
                    </a:lnTo>
                    <a:lnTo>
                      <a:pt x="248" y="32"/>
                    </a:lnTo>
                    <a:lnTo>
                      <a:pt x="220" y="40"/>
                    </a:lnTo>
                    <a:lnTo>
                      <a:pt x="186" y="48"/>
                    </a:lnTo>
                    <a:lnTo>
                      <a:pt x="146" y="52"/>
                    </a:lnTo>
                    <a:lnTo>
                      <a:pt x="102" y="54"/>
                    </a:lnTo>
                    <a:lnTo>
                      <a:pt x="56" y="56"/>
                    </a:lnTo>
                    <a:lnTo>
                      <a:pt x="56" y="5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93" name="Freeform 135"/>
              <p:cNvSpPr>
                <a:spLocks/>
              </p:cNvSpPr>
              <p:nvPr/>
            </p:nvSpPr>
            <p:spPr bwMode="auto">
              <a:xfrm>
                <a:off x="5695950" y="4546600"/>
                <a:ext cx="457200" cy="190500"/>
              </a:xfrm>
              <a:custGeom>
                <a:avLst/>
                <a:gdLst>
                  <a:gd name="T0" fmla="*/ 56 w 288"/>
                  <a:gd name="T1" fmla="*/ 0 h 120"/>
                  <a:gd name="T2" fmla="*/ 56 w 288"/>
                  <a:gd name="T3" fmla="*/ 0 h 120"/>
                  <a:gd name="T4" fmla="*/ 0 w 288"/>
                  <a:gd name="T5" fmla="*/ 2 h 120"/>
                  <a:gd name="T6" fmla="*/ 0 w 288"/>
                  <a:gd name="T7" fmla="*/ 118 h 120"/>
                  <a:gd name="T8" fmla="*/ 0 w 288"/>
                  <a:gd name="T9" fmla="*/ 118 h 120"/>
                  <a:gd name="T10" fmla="*/ 56 w 288"/>
                  <a:gd name="T11" fmla="*/ 120 h 120"/>
                  <a:gd name="T12" fmla="*/ 56 w 288"/>
                  <a:gd name="T13" fmla="*/ 120 h 120"/>
                  <a:gd name="T14" fmla="*/ 102 w 288"/>
                  <a:gd name="T15" fmla="*/ 118 h 120"/>
                  <a:gd name="T16" fmla="*/ 146 w 288"/>
                  <a:gd name="T17" fmla="*/ 116 h 120"/>
                  <a:gd name="T18" fmla="*/ 186 w 288"/>
                  <a:gd name="T19" fmla="*/ 110 h 120"/>
                  <a:gd name="T20" fmla="*/ 220 w 288"/>
                  <a:gd name="T21" fmla="*/ 102 h 120"/>
                  <a:gd name="T22" fmla="*/ 248 w 288"/>
                  <a:gd name="T23" fmla="*/ 94 h 120"/>
                  <a:gd name="T24" fmla="*/ 270 w 288"/>
                  <a:gd name="T25" fmla="*/ 84 h 120"/>
                  <a:gd name="T26" fmla="*/ 278 w 288"/>
                  <a:gd name="T27" fmla="*/ 78 h 120"/>
                  <a:gd name="T28" fmla="*/ 284 w 288"/>
                  <a:gd name="T29" fmla="*/ 72 h 120"/>
                  <a:gd name="T30" fmla="*/ 286 w 288"/>
                  <a:gd name="T31" fmla="*/ 66 h 120"/>
                  <a:gd name="T32" fmla="*/ 288 w 288"/>
                  <a:gd name="T33" fmla="*/ 60 h 120"/>
                  <a:gd name="T34" fmla="*/ 288 w 288"/>
                  <a:gd name="T35" fmla="*/ 60 h 120"/>
                  <a:gd name="T36" fmla="*/ 286 w 288"/>
                  <a:gd name="T37" fmla="*/ 54 h 120"/>
                  <a:gd name="T38" fmla="*/ 284 w 288"/>
                  <a:gd name="T39" fmla="*/ 48 h 120"/>
                  <a:gd name="T40" fmla="*/ 278 w 288"/>
                  <a:gd name="T41" fmla="*/ 42 h 120"/>
                  <a:gd name="T42" fmla="*/ 270 w 288"/>
                  <a:gd name="T43" fmla="*/ 38 h 120"/>
                  <a:gd name="T44" fmla="*/ 248 w 288"/>
                  <a:gd name="T45" fmla="*/ 26 h 120"/>
                  <a:gd name="T46" fmla="*/ 220 w 288"/>
                  <a:gd name="T47" fmla="*/ 18 h 120"/>
                  <a:gd name="T48" fmla="*/ 186 w 288"/>
                  <a:gd name="T49" fmla="*/ 10 h 120"/>
                  <a:gd name="T50" fmla="*/ 146 w 288"/>
                  <a:gd name="T51" fmla="*/ 6 h 120"/>
                  <a:gd name="T52" fmla="*/ 102 w 288"/>
                  <a:gd name="T53" fmla="*/ 2 h 120"/>
                  <a:gd name="T54" fmla="*/ 56 w 288"/>
                  <a:gd name="T55" fmla="*/ 0 h 120"/>
                  <a:gd name="T56" fmla="*/ 56 w 288"/>
                  <a:gd name="T5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88" h="120">
                    <a:moveTo>
                      <a:pt x="56" y="0"/>
                    </a:moveTo>
                    <a:lnTo>
                      <a:pt x="56" y="0"/>
                    </a:lnTo>
                    <a:lnTo>
                      <a:pt x="0" y="2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56" y="120"/>
                    </a:lnTo>
                    <a:lnTo>
                      <a:pt x="56" y="120"/>
                    </a:lnTo>
                    <a:lnTo>
                      <a:pt x="102" y="118"/>
                    </a:lnTo>
                    <a:lnTo>
                      <a:pt x="146" y="116"/>
                    </a:lnTo>
                    <a:lnTo>
                      <a:pt x="186" y="110"/>
                    </a:lnTo>
                    <a:lnTo>
                      <a:pt x="220" y="102"/>
                    </a:lnTo>
                    <a:lnTo>
                      <a:pt x="248" y="94"/>
                    </a:lnTo>
                    <a:lnTo>
                      <a:pt x="270" y="84"/>
                    </a:lnTo>
                    <a:lnTo>
                      <a:pt x="278" y="78"/>
                    </a:lnTo>
                    <a:lnTo>
                      <a:pt x="284" y="72"/>
                    </a:lnTo>
                    <a:lnTo>
                      <a:pt x="286" y="66"/>
                    </a:lnTo>
                    <a:lnTo>
                      <a:pt x="288" y="60"/>
                    </a:lnTo>
                    <a:lnTo>
                      <a:pt x="288" y="60"/>
                    </a:lnTo>
                    <a:lnTo>
                      <a:pt x="286" y="54"/>
                    </a:lnTo>
                    <a:lnTo>
                      <a:pt x="284" y="48"/>
                    </a:lnTo>
                    <a:lnTo>
                      <a:pt x="278" y="42"/>
                    </a:lnTo>
                    <a:lnTo>
                      <a:pt x="270" y="38"/>
                    </a:lnTo>
                    <a:lnTo>
                      <a:pt x="248" y="26"/>
                    </a:lnTo>
                    <a:lnTo>
                      <a:pt x="220" y="18"/>
                    </a:lnTo>
                    <a:lnTo>
                      <a:pt x="186" y="10"/>
                    </a:lnTo>
                    <a:lnTo>
                      <a:pt x="146" y="6"/>
                    </a:lnTo>
                    <a:lnTo>
                      <a:pt x="102" y="2"/>
                    </a:lnTo>
                    <a:lnTo>
                      <a:pt x="56" y="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14" name="Freeform 136"/>
              <p:cNvSpPr>
                <a:spLocks/>
              </p:cNvSpPr>
              <p:nvPr/>
            </p:nvSpPr>
            <p:spPr bwMode="auto">
              <a:xfrm>
                <a:off x="5276850" y="4784725"/>
                <a:ext cx="88900" cy="184150"/>
              </a:xfrm>
              <a:custGeom>
                <a:avLst/>
                <a:gdLst>
                  <a:gd name="T0" fmla="*/ 32 w 56"/>
                  <a:gd name="T1" fmla="*/ 24 h 116"/>
                  <a:gd name="T2" fmla="*/ 32 w 56"/>
                  <a:gd name="T3" fmla="*/ 24 h 116"/>
                  <a:gd name="T4" fmla="*/ 32 w 56"/>
                  <a:gd name="T5" fmla="*/ 18 h 116"/>
                  <a:gd name="T6" fmla="*/ 32 w 56"/>
                  <a:gd name="T7" fmla="*/ 18 h 116"/>
                  <a:gd name="T8" fmla="*/ 30 w 56"/>
                  <a:gd name="T9" fmla="*/ 12 h 116"/>
                  <a:gd name="T10" fmla="*/ 30 w 56"/>
                  <a:gd name="T11" fmla="*/ 12 h 116"/>
                  <a:gd name="T12" fmla="*/ 30 w 56"/>
                  <a:gd name="T13" fmla="*/ 6 h 116"/>
                  <a:gd name="T14" fmla="*/ 30 w 56"/>
                  <a:gd name="T15" fmla="*/ 6 h 116"/>
                  <a:gd name="T16" fmla="*/ 28 w 56"/>
                  <a:gd name="T17" fmla="*/ 0 h 116"/>
                  <a:gd name="T18" fmla="*/ 28 w 56"/>
                  <a:gd name="T19" fmla="*/ 0 h 116"/>
                  <a:gd name="T20" fmla="*/ 28 w 56"/>
                  <a:gd name="T21" fmla="*/ 0 h 116"/>
                  <a:gd name="T22" fmla="*/ 26 w 56"/>
                  <a:gd name="T23" fmla="*/ 6 h 116"/>
                  <a:gd name="T24" fmla="*/ 26 w 56"/>
                  <a:gd name="T25" fmla="*/ 6 h 116"/>
                  <a:gd name="T26" fmla="*/ 26 w 56"/>
                  <a:gd name="T27" fmla="*/ 12 h 116"/>
                  <a:gd name="T28" fmla="*/ 26 w 56"/>
                  <a:gd name="T29" fmla="*/ 12 h 116"/>
                  <a:gd name="T30" fmla="*/ 26 w 56"/>
                  <a:gd name="T31" fmla="*/ 18 h 116"/>
                  <a:gd name="T32" fmla="*/ 26 w 56"/>
                  <a:gd name="T33" fmla="*/ 18 h 116"/>
                  <a:gd name="T34" fmla="*/ 24 w 56"/>
                  <a:gd name="T35" fmla="*/ 24 h 116"/>
                  <a:gd name="T36" fmla="*/ 0 w 56"/>
                  <a:gd name="T37" fmla="*/ 116 h 116"/>
                  <a:gd name="T38" fmla="*/ 56 w 56"/>
                  <a:gd name="T39" fmla="*/ 116 h 116"/>
                  <a:gd name="T40" fmla="*/ 32 w 56"/>
                  <a:gd name="T41" fmla="*/ 2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6" h="116">
                    <a:moveTo>
                      <a:pt x="32" y="24"/>
                    </a:moveTo>
                    <a:lnTo>
                      <a:pt x="32" y="24"/>
                    </a:lnTo>
                    <a:lnTo>
                      <a:pt x="32" y="18"/>
                    </a:lnTo>
                    <a:lnTo>
                      <a:pt x="32" y="18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8"/>
                    </a:lnTo>
                    <a:lnTo>
                      <a:pt x="26" y="18"/>
                    </a:lnTo>
                    <a:lnTo>
                      <a:pt x="24" y="24"/>
                    </a:lnTo>
                    <a:lnTo>
                      <a:pt x="0" y="116"/>
                    </a:lnTo>
                    <a:lnTo>
                      <a:pt x="56" y="116"/>
                    </a:lnTo>
                    <a:lnTo>
                      <a:pt x="32" y="2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  <p:sp>
            <p:nvSpPr>
              <p:cNvPr id="116" name="Freeform 137"/>
              <p:cNvSpPr>
                <a:spLocks noEditPoints="1"/>
              </p:cNvSpPr>
              <p:nvPr/>
            </p:nvSpPr>
            <p:spPr bwMode="auto">
              <a:xfrm>
                <a:off x="5010150" y="4368800"/>
                <a:ext cx="660400" cy="1117600"/>
              </a:xfrm>
              <a:custGeom>
                <a:avLst/>
                <a:gdLst>
                  <a:gd name="T0" fmla="*/ 0 w 416"/>
                  <a:gd name="T1" fmla="*/ 632 h 704"/>
                  <a:gd name="T2" fmla="*/ 416 w 416"/>
                  <a:gd name="T3" fmla="*/ 704 h 704"/>
                  <a:gd name="T4" fmla="*/ 416 w 416"/>
                  <a:gd name="T5" fmla="*/ 0 h 704"/>
                  <a:gd name="T6" fmla="*/ 0 w 416"/>
                  <a:gd name="T7" fmla="*/ 72 h 704"/>
                  <a:gd name="T8" fmla="*/ 0 w 416"/>
                  <a:gd name="T9" fmla="*/ 632 h 704"/>
                  <a:gd name="T10" fmla="*/ 168 w 416"/>
                  <a:gd name="T11" fmla="*/ 214 h 704"/>
                  <a:gd name="T12" fmla="*/ 226 w 416"/>
                  <a:gd name="T13" fmla="*/ 212 h 704"/>
                  <a:gd name="T14" fmla="*/ 310 w 416"/>
                  <a:gd name="T15" fmla="*/ 492 h 704"/>
                  <a:gd name="T16" fmla="*/ 252 w 416"/>
                  <a:gd name="T17" fmla="*/ 490 h 704"/>
                  <a:gd name="T18" fmla="*/ 236 w 416"/>
                  <a:gd name="T19" fmla="*/ 426 h 704"/>
                  <a:gd name="T20" fmla="*/ 158 w 416"/>
                  <a:gd name="T21" fmla="*/ 424 h 704"/>
                  <a:gd name="T22" fmla="*/ 144 w 416"/>
                  <a:gd name="T23" fmla="*/ 482 h 704"/>
                  <a:gd name="T24" fmla="*/ 94 w 416"/>
                  <a:gd name="T25" fmla="*/ 480 h 704"/>
                  <a:gd name="T26" fmla="*/ 168 w 416"/>
                  <a:gd name="T27" fmla="*/ 214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16" h="704">
                    <a:moveTo>
                      <a:pt x="0" y="632"/>
                    </a:moveTo>
                    <a:lnTo>
                      <a:pt x="416" y="704"/>
                    </a:lnTo>
                    <a:lnTo>
                      <a:pt x="416" y="0"/>
                    </a:lnTo>
                    <a:lnTo>
                      <a:pt x="0" y="72"/>
                    </a:lnTo>
                    <a:lnTo>
                      <a:pt x="0" y="632"/>
                    </a:lnTo>
                    <a:close/>
                    <a:moveTo>
                      <a:pt x="168" y="214"/>
                    </a:moveTo>
                    <a:lnTo>
                      <a:pt x="226" y="212"/>
                    </a:lnTo>
                    <a:lnTo>
                      <a:pt x="310" y="492"/>
                    </a:lnTo>
                    <a:lnTo>
                      <a:pt x="252" y="490"/>
                    </a:lnTo>
                    <a:lnTo>
                      <a:pt x="236" y="426"/>
                    </a:lnTo>
                    <a:lnTo>
                      <a:pt x="158" y="424"/>
                    </a:lnTo>
                    <a:lnTo>
                      <a:pt x="144" y="482"/>
                    </a:lnTo>
                    <a:lnTo>
                      <a:pt x="94" y="480"/>
                    </a:lnTo>
                    <a:lnTo>
                      <a:pt x="168" y="2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BB191A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154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"/>
    </mc:Choice>
    <mc:Fallback xmlns=""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1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1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1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1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1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1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矩形 155"/>
          <p:cNvSpPr/>
          <p:nvPr/>
        </p:nvSpPr>
        <p:spPr>
          <a:xfrm>
            <a:off x="0" y="0"/>
            <a:ext cx="1746081" cy="6858000"/>
          </a:xfrm>
          <a:prstGeom prst="rect">
            <a:avLst/>
          </a:prstGeom>
          <a:solidFill>
            <a:srgbClr val="293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Freeform 32"/>
          <p:cNvSpPr>
            <a:spLocks/>
          </p:cNvSpPr>
          <p:nvPr/>
        </p:nvSpPr>
        <p:spPr bwMode="auto">
          <a:xfrm>
            <a:off x="310151" y="2838804"/>
            <a:ext cx="2481776" cy="2524504"/>
          </a:xfrm>
          <a:custGeom>
            <a:avLst/>
            <a:gdLst>
              <a:gd name="T0" fmla="*/ 628 w 1394"/>
              <a:gd name="T1" fmla="*/ 104 h 1418"/>
              <a:gd name="T2" fmla="*/ 628 w 1394"/>
              <a:gd name="T3" fmla="*/ 104 h 1418"/>
              <a:gd name="T4" fmla="*/ 616 w 1394"/>
              <a:gd name="T5" fmla="*/ 92 h 1418"/>
              <a:gd name="T6" fmla="*/ 606 w 1394"/>
              <a:gd name="T7" fmla="*/ 92 h 1418"/>
              <a:gd name="T8" fmla="*/ 410 w 1394"/>
              <a:gd name="T9" fmla="*/ 92 h 1418"/>
              <a:gd name="T10" fmla="*/ 388 w 1394"/>
              <a:gd name="T11" fmla="*/ 92 h 1418"/>
              <a:gd name="T12" fmla="*/ 388 w 1394"/>
              <a:gd name="T13" fmla="*/ 0 h 1418"/>
              <a:gd name="T14" fmla="*/ 388 w 1394"/>
              <a:gd name="T15" fmla="*/ 0 h 1418"/>
              <a:gd name="T16" fmla="*/ 388 w 1394"/>
              <a:gd name="T17" fmla="*/ 0 h 1418"/>
              <a:gd name="T18" fmla="*/ 388 w 1394"/>
              <a:gd name="T19" fmla="*/ 0 h 1418"/>
              <a:gd name="T20" fmla="*/ 0 w 1394"/>
              <a:gd name="T21" fmla="*/ 92 h 1418"/>
              <a:gd name="T22" fmla="*/ 0 w 1394"/>
              <a:gd name="T23" fmla="*/ 568 h 1418"/>
              <a:gd name="T24" fmla="*/ 0 w 1394"/>
              <a:gd name="T25" fmla="*/ 568 h 1418"/>
              <a:gd name="T26" fmla="*/ 0 w 1394"/>
              <a:gd name="T27" fmla="*/ 568 h 1418"/>
              <a:gd name="T28" fmla="*/ 0 w 1394"/>
              <a:gd name="T29" fmla="*/ 568 h 1418"/>
              <a:gd name="T30" fmla="*/ 848 w 1394"/>
              <a:gd name="T31" fmla="*/ 1418 h 1418"/>
              <a:gd name="T32" fmla="*/ 1394 w 1394"/>
              <a:gd name="T33" fmla="*/ 870 h 1418"/>
              <a:gd name="T34" fmla="*/ 628 w 1394"/>
              <a:gd name="T35" fmla="*/ 104 h 1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94" h="1418">
                <a:moveTo>
                  <a:pt x="628" y="104"/>
                </a:moveTo>
                <a:lnTo>
                  <a:pt x="628" y="104"/>
                </a:lnTo>
                <a:lnTo>
                  <a:pt x="616" y="92"/>
                </a:lnTo>
                <a:lnTo>
                  <a:pt x="606" y="92"/>
                </a:lnTo>
                <a:lnTo>
                  <a:pt x="410" y="92"/>
                </a:lnTo>
                <a:lnTo>
                  <a:pt x="388" y="92"/>
                </a:lnTo>
                <a:lnTo>
                  <a:pt x="388" y="0"/>
                </a:lnTo>
                <a:lnTo>
                  <a:pt x="388" y="0"/>
                </a:lnTo>
                <a:lnTo>
                  <a:pt x="388" y="0"/>
                </a:lnTo>
                <a:lnTo>
                  <a:pt x="388" y="0"/>
                </a:lnTo>
                <a:lnTo>
                  <a:pt x="0" y="92"/>
                </a:lnTo>
                <a:lnTo>
                  <a:pt x="0" y="568"/>
                </a:lnTo>
                <a:lnTo>
                  <a:pt x="0" y="568"/>
                </a:lnTo>
                <a:lnTo>
                  <a:pt x="0" y="568"/>
                </a:lnTo>
                <a:lnTo>
                  <a:pt x="0" y="568"/>
                </a:lnTo>
                <a:lnTo>
                  <a:pt x="848" y="1418"/>
                </a:lnTo>
                <a:lnTo>
                  <a:pt x="1394" y="870"/>
                </a:lnTo>
                <a:lnTo>
                  <a:pt x="628" y="104"/>
                </a:lnTo>
                <a:close/>
              </a:path>
            </a:pathLst>
          </a:custGeom>
          <a:gradFill flip="none" rotWithShape="1">
            <a:gsLst>
              <a:gs pos="100000">
                <a:srgbClr val="111643"/>
              </a:gs>
              <a:gs pos="32000">
                <a:srgbClr val="002774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87" name="组 186"/>
          <p:cNvGrpSpPr/>
          <p:nvPr/>
        </p:nvGrpSpPr>
        <p:grpSpPr>
          <a:xfrm>
            <a:off x="312653" y="2839337"/>
            <a:ext cx="1118258" cy="1172976"/>
            <a:chOff x="1155700" y="579438"/>
            <a:chExt cx="1038225" cy="1089025"/>
          </a:xfrm>
        </p:grpSpPr>
        <p:sp>
          <p:nvSpPr>
            <p:cNvPr id="217" name="Freeform 12"/>
            <p:cNvSpPr>
              <a:spLocks/>
            </p:cNvSpPr>
            <p:nvPr/>
          </p:nvSpPr>
          <p:spPr bwMode="auto">
            <a:xfrm>
              <a:off x="1835150" y="730250"/>
              <a:ext cx="358775" cy="787400"/>
            </a:xfrm>
            <a:custGeom>
              <a:avLst/>
              <a:gdLst>
                <a:gd name="T0" fmla="*/ 203 w 226"/>
                <a:gd name="T1" fmla="*/ 0 h 496"/>
                <a:gd name="T2" fmla="*/ 0 w 226"/>
                <a:gd name="T3" fmla="*/ 0 h 496"/>
                <a:gd name="T4" fmla="*/ 0 w 226"/>
                <a:gd name="T5" fmla="*/ 68 h 496"/>
                <a:gd name="T6" fmla="*/ 180 w 226"/>
                <a:gd name="T7" fmla="*/ 68 h 496"/>
                <a:gd name="T8" fmla="*/ 180 w 226"/>
                <a:gd name="T9" fmla="*/ 90 h 496"/>
                <a:gd name="T10" fmla="*/ 0 w 226"/>
                <a:gd name="T11" fmla="*/ 90 h 496"/>
                <a:gd name="T12" fmla="*/ 0 w 226"/>
                <a:gd name="T13" fmla="*/ 135 h 496"/>
                <a:gd name="T14" fmla="*/ 180 w 226"/>
                <a:gd name="T15" fmla="*/ 135 h 496"/>
                <a:gd name="T16" fmla="*/ 180 w 226"/>
                <a:gd name="T17" fmla="*/ 158 h 496"/>
                <a:gd name="T18" fmla="*/ 0 w 226"/>
                <a:gd name="T19" fmla="*/ 158 h 496"/>
                <a:gd name="T20" fmla="*/ 0 w 226"/>
                <a:gd name="T21" fmla="*/ 203 h 496"/>
                <a:gd name="T22" fmla="*/ 180 w 226"/>
                <a:gd name="T23" fmla="*/ 203 h 496"/>
                <a:gd name="T24" fmla="*/ 180 w 226"/>
                <a:gd name="T25" fmla="*/ 225 h 496"/>
                <a:gd name="T26" fmla="*/ 0 w 226"/>
                <a:gd name="T27" fmla="*/ 225 h 496"/>
                <a:gd name="T28" fmla="*/ 0 w 226"/>
                <a:gd name="T29" fmla="*/ 271 h 496"/>
                <a:gd name="T30" fmla="*/ 180 w 226"/>
                <a:gd name="T31" fmla="*/ 271 h 496"/>
                <a:gd name="T32" fmla="*/ 180 w 226"/>
                <a:gd name="T33" fmla="*/ 293 h 496"/>
                <a:gd name="T34" fmla="*/ 0 w 226"/>
                <a:gd name="T35" fmla="*/ 293 h 496"/>
                <a:gd name="T36" fmla="*/ 0 w 226"/>
                <a:gd name="T37" fmla="*/ 338 h 496"/>
                <a:gd name="T38" fmla="*/ 180 w 226"/>
                <a:gd name="T39" fmla="*/ 338 h 496"/>
                <a:gd name="T40" fmla="*/ 180 w 226"/>
                <a:gd name="T41" fmla="*/ 361 h 496"/>
                <a:gd name="T42" fmla="*/ 0 w 226"/>
                <a:gd name="T43" fmla="*/ 361 h 496"/>
                <a:gd name="T44" fmla="*/ 0 w 226"/>
                <a:gd name="T45" fmla="*/ 406 h 496"/>
                <a:gd name="T46" fmla="*/ 180 w 226"/>
                <a:gd name="T47" fmla="*/ 406 h 496"/>
                <a:gd name="T48" fmla="*/ 180 w 226"/>
                <a:gd name="T49" fmla="*/ 428 h 496"/>
                <a:gd name="T50" fmla="*/ 0 w 226"/>
                <a:gd name="T51" fmla="*/ 428 h 496"/>
                <a:gd name="T52" fmla="*/ 0 w 226"/>
                <a:gd name="T53" fmla="*/ 496 h 496"/>
                <a:gd name="T54" fmla="*/ 203 w 226"/>
                <a:gd name="T55" fmla="*/ 496 h 496"/>
                <a:gd name="T56" fmla="*/ 203 w 226"/>
                <a:gd name="T57" fmla="*/ 496 h 496"/>
                <a:gd name="T58" fmla="*/ 214 w 226"/>
                <a:gd name="T59" fmla="*/ 496 h 496"/>
                <a:gd name="T60" fmla="*/ 220 w 226"/>
                <a:gd name="T61" fmla="*/ 490 h 496"/>
                <a:gd name="T62" fmla="*/ 226 w 226"/>
                <a:gd name="T63" fmla="*/ 484 h 496"/>
                <a:gd name="T64" fmla="*/ 226 w 226"/>
                <a:gd name="T65" fmla="*/ 473 h 496"/>
                <a:gd name="T66" fmla="*/ 226 w 226"/>
                <a:gd name="T67" fmla="*/ 23 h 496"/>
                <a:gd name="T68" fmla="*/ 226 w 226"/>
                <a:gd name="T69" fmla="*/ 23 h 496"/>
                <a:gd name="T70" fmla="*/ 226 w 226"/>
                <a:gd name="T71" fmla="*/ 12 h 496"/>
                <a:gd name="T72" fmla="*/ 220 w 226"/>
                <a:gd name="T73" fmla="*/ 6 h 496"/>
                <a:gd name="T74" fmla="*/ 214 w 226"/>
                <a:gd name="T75" fmla="*/ 0 h 496"/>
                <a:gd name="T76" fmla="*/ 203 w 226"/>
                <a:gd name="T77" fmla="*/ 0 h 496"/>
                <a:gd name="T78" fmla="*/ 203 w 226"/>
                <a:gd name="T79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6" h="496">
                  <a:moveTo>
                    <a:pt x="203" y="0"/>
                  </a:moveTo>
                  <a:lnTo>
                    <a:pt x="0" y="0"/>
                  </a:lnTo>
                  <a:lnTo>
                    <a:pt x="0" y="68"/>
                  </a:lnTo>
                  <a:lnTo>
                    <a:pt x="180" y="68"/>
                  </a:lnTo>
                  <a:lnTo>
                    <a:pt x="180" y="90"/>
                  </a:lnTo>
                  <a:lnTo>
                    <a:pt x="0" y="90"/>
                  </a:lnTo>
                  <a:lnTo>
                    <a:pt x="0" y="135"/>
                  </a:lnTo>
                  <a:lnTo>
                    <a:pt x="180" y="135"/>
                  </a:lnTo>
                  <a:lnTo>
                    <a:pt x="180" y="158"/>
                  </a:lnTo>
                  <a:lnTo>
                    <a:pt x="0" y="158"/>
                  </a:lnTo>
                  <a:lnTo>
                    <a:pt x="0" y="203"/>
                  </a:lnTo>
                  <a:lnTo>
                    <a:pt x="180" y="203"/>
                  </a:lnTo>
                  <a:lnTo>
                    <a:pt x="180" y="225"/>
                  </a:lnTo>
                  <a:lnTo>
                    <a:pt x="0" y="225"/>
                  </a:lnTo>
                  <a:lnTo>
                    <a:pt x="0" y="271"/>
                  </a:lnTo>
                  <a:lnTo>
                    <a:pt x="180" y="271"/>
                  </a:lnTo>
                  <a:lnTo>
                    <a:pt x="180" y="293"/>
                  </a:lnTo>
                  <a:lnTo>
                    <a:pt x="0" y="293"/>
                  </a:lnTo>
                  <a:lnTo>
                    <a:pt x="0" y="338"/>
                  </a:lnTo>
                  <a:lnTo>
                    <a:pt x="180" y="338"/>
                  </a:lnTo>
                  <a:lnTo>
                    <a:pt x="180" y="361"/>
                  </a:lnTo>
                  <a:lnTo>
                    <a:pt x="0" y="361"/>
                  </a:lnTo>
                  <a:lnTo>
                    <a:pt x="0" y="406"/>
                  </a:lnTo>
                  <a:lnTo>
                    <a:pt x="180" y="406"/>
                  </a:lnTo>
                  <a:lnTo>
                    <a:pt x="180" y="428"/>
                  </a:lnTo>
                  <a:lnTo>
                    <a:pt x="0" y="428"/>
                  </a:lnTo>
                  <a:lnTo>
                    <a:pt x="0" y="496"/>
                  </a:lnTo>
                  <a:lnTo>
                    <a:pt x="203" y="496"/>
                  </a:lnTo>
                  <a:lnTo>
                    <a:pt x="203" y="496"/>
                  </a:lnTo>
                  <a:lnTo>
                    <a:pt x="214" y="496"/>
                  </a:lnTo>
                  <a:lnTo>
                    <a:pt x="220" y="490"/>
                  </a:lnTo>
                  <a:lnTo>
                    <a:pt x="226" y="484"/>
                  </a:lnTo>
                  <a:lnTo>
                    <a:pt x="226" y="473"/>
                  </a:lnTo>
                  <a:lnTo>
                    <a:pt x="226" y="23"/>
                  </a:lnTo>
                  <a:lnTo>
                    <a:pt x="226" y="23"/>
                  </a:lnTo>
                  <a:lnTo>
                    <a:pt x="226" y="12"/>
                  </a:lnTo>
                  <a:lnTo>
                    <a:pt x="220" y="6"/>
                  </a:lnTo>
                  <a:lnTo>
                    <a:pt x="214" y="0"/>
                  </a:lnTo>
                  <a:lnTo>
                    <a:pt x="203" y="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8" name="Freeform 13"/>
            <p:cNvSpPr>
              <a:spLocks noEditPoints="1"/>
            </p:cNvSpPr>
            <p:nvPr/>
          </p:nvSpPr>
          <p:spPr bwMode="auto">
            <a:xfrm>
              <a:off x="1155700" y="579438"/>
              <a:ext cx="644525" cy="1089025"/>
            </a:xfrm>
            <a:custGeom>
              <a:avLst/>
              <a:gdLst>
                <a:gd name="T0" fmla="*/ 406 w 406"/>
                <a:gd name="T1" fmla="*/ 686 h 686"/>
                <a:gd name="T2" fmla="*/ 0 w 406"/>
                <a:gd name="T3" fmla="*/ 95 h 686"/>
                <a:gd name="T4" fmla="*/ 102 w 406"/>
                <a:gd name="T5" fmla="*/ 214 h 686"/>
                <a:gd name="T6" fmla="*/ 124 w 406"/>
                <a:gd name="T7" fmla="*/ 371 h 686"/>
                <a:gd name="T8" fmla="*/ 130 w 406"/>
                <a:gd name="T9" fmla="*/ 377 h 686"/>
                <a:gd name="T10" fmla="*/ 130 w 406"/>
                <a:gd name="T11" fmla="*/ 382 h 686"/>
                <a:gd name="T12" fmla="*/ 130 w 406"/>
                <a:gd name="T13" fmla="*/ 388 h 686"/>
                <a:gd name="T14" fmla="*/ 130 w 406"/>
                <a:gd name="T15" fmla="*/ 399 h 686"/>
                <a:gd name="T16" fmla="*/ 130 w 406"/>
                <a:gd name="T17" fmla="*/ 388 h 686"/>
                <a:gd name="T18" fmla="*/ 130 w 406"/>
                <a:gd name="T19" fmla="*/ 382 h 686"/>
                <a:gd name="T20" fmla="*/ 130 w 406"/>
                <a:gd name="T21" fmla="*/ 377 h 686"/>
                <a:gd name="T22" fmla="*/ 135 w 406"/>
                <a:gd name="T23" fmla="*/ 371 h 686"/>
                <a:gd name="T24" fmla="*/ 220 w 406"/>
                <a:gd name="T25" fmla="*/ 208 h 686"/>
                <a:gd name="T26" fmla="*/ 254 w 406"/>
                <a:gd name="T27" fmla="*/ 371 h 686"/>
                <a:gd name="T28" fmla="*/ 254 w 406"/>
                <a:gd name="T29" fmla="*/ 377 h 686"/>
                <a:gd name="T30" fmla="*/ 254 w 406"/>
                <a:gd name="T31" fmla="*/ 382 h 686"/>
                <a:gd name="T32" fmla="*/ 254 w 406"/>
                <a:gd name="T33" fmla="*/ 394 h 686"/>
                <a:gd name="T34" fmla="*/ 254 w 406"/>
                <a:gd name="T35" fmla="*/ 399 h 686"/>
                <a:gd name="T36" fmla="*/ 259 w 406"/>
                <a:gd name="T37" fmla="*/ 394 h 686"/>
                <a:gd name="T38" fmla="*/ 259 w 406"/>
                <a:gd name="T39" fmla="*/ 388 h 686"/>
                <a:gd name="T40" fmla="*/ 259 w 406"/>
                <a:gd name="T41" fmla="*/ 377 h 686"/>
                <a:gd name="T42" fmla="*/ 259 w 406"/>
                <a:gd name="T43" fmla="*/ 371 h 686"/>
                <a:gd name="T44" fmla="*/ 344 w 406"/>
                <a:gd name="T45" fmla="*/ 202 h 686"/>
                <a:gd name="T46" fmla="*/ 226 w 406"/>
                <a:gd name="T47" fmla="*/ 456 h 686"/>
                <a:gd name="T48" fmla="*/ 192 w 406"/>
                <a:gd name="T49" fmla="*/ 298 h 686"/>
                <a:gd name="T50" fmla="*/ 192 w 406"/>
                <a:gd name="T51" fmla="*/ 292 h 686"/>
                <a:gd name="T52" fmla="*/ 192 w 406"/>
                <a:gd name="T53" fmla="*/ 281 h 686"/>
                <a:gd name="T54" fmla="*/ 192 w 406"/>
                <a:gd name="T55" fmla="*/ 275 h 686"/>
                <a:gd name="T56" fmla="*/ 192 w 406"/>
                <a:gd name="T57" fmla="*/ 270 h 686"/>
                <a:gd name="T58" fmla="*/ 192 w 406"/>
                <a:gd name="T59" fmla="*/ 275 h 686"/>
                <a:gd name="T60" fmla="*/ 186 w 406"/>
                <a:gd name="T61" fmla="*/ 281 h 686"/>
                <a:gd name="T62" fmla="*/ 186 w 406"/>
                <a:gd name="T63" fmla="*/ 292 h 686"/>
                <a:gd name="T64" fmla="*/ 186 w 406"/>
                <a:gd name="T65" fmla="*/ 298 h 686"/>
                <a:gd name="T66" fmla="*/ 102 w 406"/>
                <a:gd name="T67" fmla="*/ 444 h 686"/>
                <a:gd name="T68" fmla="*/ 102 w 406"/>
                <a:gd name="T69" fmla="*/ 214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6" h="686">
                  <a:moveTo>
                    <a:pt x="0" y="591"/>
                  </a:moveTo>
                  <a:lnTo>
                    <a:pt x="406" y="686"/>
                  </a:lnTo>
                  <a:lnTo>
                    <a:pt x="406" y="0"/>
                  </a:lnTo>
                  <a:lnTo>
                    <a:pt x="0" y="95"/>
                  </a:lnTo>
                  <a:lnTo>
                    <a:pt x="0" y="591"/>
                  </a:lnTo>
                  <a:close/>
                  <a:moveTo>
                    <a:pt x="102" y="214"/>
                  </a:moveTo>
                  <a:lnTo>
                    <a:pt x="124" y="371"/>
                  </a:lnTo>
                  <a:lnTo>
                    <a:pt x="124" y="371"/>
                  </a:lnTo>
                  <a:lnTo>
                    <a:pt x="130" y="377"/>
                  </a:lnTo>
                  <a:lnTo>
                    <a:pt x="130" y="377"/>
                  </a:lnTo>
                  <a:lnTo>
                    <a:pt x="130" y="382"/>
                  </a:lnTo>
                  <a:lnTo>
                    <a:pt x="130" y="382"/>
                  </a:lnTo>
                  <a:lnTo>
                    <a:pt x="130" y="388"/>
                  </a:lnTo>
                  <a:lnTo>
                    <a:pt x="130" y="388"/>
                  </a:lnTo>
                  <a:lnTo>
                    <a:pt x="130" y="399"/>
                  </a:lnTo>
                  <a:lnTo>
                    <a:pt x="130" y="399"/>
                  </a:lnTo>
                  <a:lnTo>
                    <a:pt x="130" y="399"/>
                  </a:lnTo>
                  <a:lnTo>
                    <a:pt x="130" y="388"/>
                  </a:lnTo>
                  <a:lnTo>
                    <a:pt x="130" y="388"/>
                  </a:lnTo>
                  <a:lnTo>
                    <a:pt x="130" y="382"/>
                  </a:lnTo>
                  <a:lnTo>
                    <a:pt x="130" y="382"/>
                  </a:lnTo>
                  <a:lnTo>
                    <a:pt x="130" y="377"/>
                  </a:lnTo>
                  <a:lnTo>
                    <a:pt x="130" y="377"/>
                  </a:lnTo>
                  <a:lnTo>
                    <a:pt x="135" y="371"/>
                  </a:lnTo>
                  <a:lnTo>
                    <a:pt x="169" y="208"/>
                  </a:lnTo>
                  <a:lnTo>
                    <a:pt x="220" y="208"/>
                  </a:lnTo>
                  <a:lnTo>
                    <a:pt x="254" y="371"/>
                  </a:lnTo>
                  <a:lnTo>
                    <a:pt x="254" y="371"/>
                  </a:lnTo>
                  <a:lnTo>
                    <a:pt x="254" y="377"/>
                  </a:lnTo>
                  <a:lnTo>
                    <a:pt x="254" y="377"/>
                  </a:lnTo>
                  <a:lnTo>
                    <a:pt x="254" y="382"/>
                  </a:lnTo>
                  <a:lnTo>
                    <a:pt x="254" y="382"/>
                  </a:lnTo>
                  <a:lnTo>
                    <a:pt x="254" y="394"/>
                  </a:lnTo>
                  <a:lnTo>
                    <a:pt x="254" y="394"/>
                  </a:lnTo>
                  <a:lnTo>
                    <a:pt x="254" y="399"/>
                  </a:lnTo>
                  <a:lnTo>
                    <a:pt x="254" y="399"/>
                  </a:lnTo>
                  <a:lnTo>
                    <a:pt x="254" y="399"/>
                  </a:lnTo>
                  <a:lnTo>
                    <a:pt x="259" y="394"/>
                  </a:lnTo>
                  <a:lnTo>
                    <a:pt x="259" y="394"/>
                  </a:lnTo>
                  <a:lnTo>
                    <a:pt x="259" y="388"/>
                  </a:lnTo>
                  <a:lnTo>
                    <a:pt x="259" y="388"/>
                  </a:lnTo>
                  <a:lnTo>
                    <a:pt x="259" y="377"/>
                  </a:lnTo>
                  <a:lnTo>
                    <a:pt x="259" y="377"/>
                  </a:lnTo>
                  <a:lnTo>
                    <a:pt x="259" y="371"/>
                  </a:lnTo>
                  <a:lnTo>
                    <a:pt x="287" y="202"/>
                  </a:lnTo>
                  <a:lnTo>
                    <a:pt x="344" y="202"/>
                  </a:lnTo>
                  <a:lnTo>
                    <a:pt x="282" y="456"/>
                  </a:lnTo>
                  <a:lnTo>
                    <a:pt x="226" y="456"/>
                  </a:lnTo>
                  <a:lnTo>
                    <a:pt x="192" y="298"/>
                  </a:lnTo>
                  <a:lnTo>
                    <a:pt x="192" y="298"/>
                  </a:lnTo>
                  <a:lnTo>
                    <a:pt x="192" y="292"/>
                  </a:lnTo>
                  <a:lnTo>
                    <a:pt x="192" y="292"/>
                  </a:lnTo>
                  <a:lnTo>
                    <a:pt x="192" y="281"/>
                  </a:lnTo>
                  <a:lnTo>
                    <a:pt x="192" y="281"/>
                  </a:lnTo>
                  <a:lnTo>
                    <a:pt x="192" y="275"/>
                  </a:lnTo>
                  <a:lnTo>
                    <a:pt x="192" y="275"/>
                  </a:lnTo>
                  <a:lnTo>
                    <a:pt x="192" y="270"/>
                  </a:lnTo>
                  <a:lnTo>
                    <a:pt x="192" y="270"/>
                  </a:lnTo>
                  <a:lnTo>
                    <a:pt x="192" y="270"/>
                  </a:lnTo>
                  <a:lnTo>
                    <a:pt x="192" y="275"/>
                  </a:lnTo>
                  <a:lnTo>
                    <a:pt x="192" y="275"/>
                  </a:lnTo>
                  <a:lnTo>
                    <a:pt x="186" y="281"/>
                  </a:lnTo>
                  <a:lnTo>
                    <a:pt x="186" y="281"/>
                  </a:lnTo>
                  <a:lnTo>
                    <a:pt x="186" y="292"/>
                  </a:lnTo>
                  <a:lnTo>
                    <a:pt x="186" y="292"/>
                  </a:lnTo>
                  <a:lnTo>
                    <a:pt x="186" y="298"/>
                  </a:lnTo>
                  <a:lnTo>
                    <a:pt x="152" y="450"/>
                  </a:lnTo>
                  <a:lnTo>
                    <a:pt x="102" y="444"/>
                  </a:lnTo>
                  <a:lnTo>
                    <a:pt x="57" y="219"/>
                  </a:lnTo>
                  <a:lnTo>
                    <a:pt x="102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1741644" y="0"/>
            <a:ext cx="1746081" cy="6858000"/>
          </a:xfrm>
          <a:prstGeom prst="rect">
            <a:avLst/>
          </a:prstGeom>
          <a:solidFill>
            <a:srgbClr val="007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Freeform 24"/>
          <p:cNvSpPr>
            <a:spLocks/>
          </p:cNvSpPr>
          <p:nvPr/>
        </p:nvSpPr>
        <p:spPr bwMode="auto">
          <a:xfrm>
            <a:off x="2063388" y="2866077"/>
            <a:ext cx="2280230" cy="2354105"/>
          </a:xfrm>
          <a:custGeom>
            <a:avLst/>
            <a:gdLst>
              <a:gd name="T0" fmla="*/ 704 w 1474"/>
              <a:gd name="T1" fmla="*/ 86 h 1480"/>
              <a:gd name="T2" fmla="*/ 704 w 1474"/>
              <a:gd name="T3" fmla="*/ 84 h 1480"/>
              <a:gd name="T4" fmla="*/ 702 w 1474"/>
              <a:gd name="T5" fmla="*/ 82 h 1480"/>
              <a:gd name="T6" fmla="*/ 696 w 1474"/>
              <a:gd name="T7" fmla="*/ 76 h 1480"/>
              <a:gd name="T8" fmla="*/ 692 w 1474"/>
              <a:gd name="T9" fmla="*/ 74 h 1480"/>
              <a:gd name="T10" fmla="*/ 688 w 1474"/>
              <a:gd name="T11" fmla="*/ 72 h 1480"/>
              <a:gd name="T12" fmla="*/ 662 w 1474"/>
              <a:gd name="T13" fmla="*/ 72 h 1480"/>
              <a:gd name="T14" fmla="*/ 662 w 1474"/>
              <a:gd name="T15" fmla="*/ 70 h 1480"/>
              <a:gd name="T16" fmla="*/ 562 w 1474"/>
              <a:gd name="T17" fmla="*/ 70 h 1480"/>
              <a:gd name="T18" fmla="*/ 416 w 1474"/>
              <a:gd name="T19" fmla="*/ 70 h 1480"/>
              <a:gd name="T20" fmla="*/ 416 w 1474"/>
              <a:gd name="T21" fmla="*/ 0 h 1480"/>
              <a:gd name="T22" fmla="*/ 0 w 1474"/>
              <a:gd name="T23" fmla="*/ 72 h 1480"/>
              <a:gd name="T24" fmla="*/ 0 w 1474"/>
              <a:gd name="T25" fmla="*/ 632 h 1480"/>
              <a:gd name="T26" fmla="*/ 0 w 1474"/>
              <a:gd name="T27" fmla="*/ 632 h 1480"/>
              <a:gd name="T28" fmla="*/ 0 w 1474"/>
              <a:gd name="T29" fmla="*/ 632 h 1480"/>
              <a:gd name="T30" fmla="*/ 848 w 1474"/>
              <a:gd name="T31" fmla="*/ 1480 h 1480"/>
              <a:gd name="T32" fmla="*/ 1474 w 1474"/>
              <a:gd name="T33" fmla="*/ 856 h 1480"/>
              <a:gd name="T34" fmla="*/ 704 w 1474"/>
              <a:gd name="T35" fmla="*/ 86 h 1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74" h="1480">
                <a:moveTo>
                  <a:pt x="704" y="86"/>
                </a:moveTo>
                <a:lnTo>
                  <a:pt x="704" y="84"/>
                </a:lnTo>
                <a:lnTo>
                  <a:pt x="702" y="82"/>
                </a:lnTo>
                <a:lnTo>
                  <a:pt x="696" y="76"/>
                </a:lnTo>
                <a:lnTo>
                  <a:pt x="692" y="74"/>
                </a:lnTo>
                <a:lnTo>
                  <a:pt x="688" y="72"/>
                </a:lnTo>
                <a:lnTo>
                  <a:pt x="662" y="72"/>
                </a:lnTo>
                <a:lnTo>
                  <a:pt x="662" y="70"/>
                </a:lnTo>
                <a:lnTo>
                  <a:pt x="562" y="70"/>
                </a:lnTo>
                <a:lnTo>
                  <a:pt x="416" y="70"/>
                </a:lnTo>
                <a:lnTo>
                  <a:pt x="416" y="0"/>
                </a:lnTo>
                <a:lnTo>
                  <a:pt x="0" y="72"/>
                </a:lnTo>
                <a:lnTo>
                  <a:pt x="0" y="632"/>
                </a:lnTo>
                <a:lnTo>
                  <a:pt x="0" y="632"/>
                </a:lnTo>
                <a:lnTo>
                  <a:pt x="0" y="632"/>
                </a:lnTo>
                <a:lnTo>
                  <a:pt x="848" y="1480"/>
                </a:lnTo>
                <a:lnTo>
                  <a:pt x="1474" y="856"/>
                </a:lnTo>
                <a:lnTo>
                  <a:pt x="704" y="86"/>
                </a:lnTo>
                <a:close/>
              </a:path>
            </a:pathLst>
          </a:custGeom>
          <a:gradFill flip="none" rotWithShape="1">
            <a:gsLst>
              <a:gs pos="100000">
                <a:srgbClr val="004E35"/>
              </a:gs>
              <a:gs pos="32000">
                <a:srgbClr val="004621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88" name="组 187"/>
          <p:cNvGrpSpPr/>
          <p:nvPr/>
        </p:nvGrpSpPr>
        <p:grpSpPr>
          <a:xfrm>
            <a:off x="2058435" y="2869423"/>
            <a:ext cx="1112804" cy="1112804"/>
            <a:chOff x="1060450" y="2343150"/>
            <a:chExt cx="1117600" cy="1117600"/>
          </a:xfrm>
        </p:grpSpPr>
        <p:sp>
          <p:nvSpPr>
            <p:cNvPr id="215" name="Freeform 30"/>
            <p:cNvSpPr>
              <a:spLocks noEditPoints="1"/>
            </p:cNvSpPr>
            <p:nvPr/>
          </p:nvSpPr>
          <p:spPr bwMode="auto">
            <a:xfrm>
              <a:off x="1746250" y="2457450"/>
              <a:ext cx="431800" cy="863600"/>
            </a:xfrm>
            <a:custGeom>
              <a:avLst/>
              <a:gdLst>
                <a:gd name="T0" fmla="*/ 256 w 272"/>
                <a:gd name="T1" fmla="*/ 0 h 544"/>
                <a:gd name="T2" fmla="*/ 0 w 272"/>
                <a:gd name="T3" fmla="*/ 0 h 544"/>
                <a:gd name="T4" fmla="*/ 0 w 272"/>
                <a:gd name="T5" fmla="*/ 64 h 544"/>
                <a:gd name="T6" fmla="*/ 72 w 272"/>
                <a:gd name="T7" fmla="*/ 64 h 544"/>
                <a:gd name="T8" fmla="*/ 72 w 272"/>
                <a:gd name="T9" fmla="*/ 128 h 544"/>
                <a:gd name="T10" fmla="*/ 0 w 272"/>
                <a:gd name="T11" fmla="*/ 128 h 544"/>
                <a:gd name="T12" fmla="*/ 0 w 272"/>
                <a:gd name="T13" fmla="*/ 152 h 544"/>
                <a:gd name="T14" fmla="*/ 72 w 272"/>
                <a:gd name="T15" fmla="*/ 152 h 544"/>
                <a:gd name="T16" fmla="*/ 72 w 272"/>
                <a:gd name="T17" fmla="*/ 216 h 544"/>
                <a:gd name="T18" fmla="*/ 0 w 272"/>
                <a:gd name="T19" fmla="*/ 216 h 544"/>
                <a:gd name="T20" fmla="*/ 0 w 272"/>
                <a:gd name="T21" fmla="*/ 240 h 544"/>
                <a:gd name="T22" fmla="*/ 72 w 272"/>
                <a:gd name="T23" fmla="*/ 240 h 544"/>
                <a:gd name="T24" fmla="*/ 72 w 272"/>
                <a:gd name="T25" fmla="*/ 304 h 544"/>
                <a:gd name="T26" fmla="*/ 0 w 272"/>
                <a:gd name="T27" fmla="*/ 304 h 544"/>
                <a:gd name="T28" fmla="*/ 0 w 272"/>
                <a:gd name="T29" fmla="*/ 328 h 544"/>
                <a:gd name="T30" fmla="*/ 72 w 272"/>
                <a:gd name="T31" fmla="*/ 328 h 544"/>
                <a:gd name="T32" fmla="*/ 72 w 272"/>
                <a:gd name="T33" fmla="*/ 392 h 544"/>
                <a:gd name="T34" fmla="*/ 0 w 272"/>
                <a:gd name="T35" fmla="*/ 392 h 544"/>
                <a:gd name="T36" fmla="*/ 0 w 272"/>
                <a:gd name="T37" fmla="*/ 416 h 544"/>
                <a:gd name="T38" fmla="*/ 72 w 272"/>
                <a:gd name="T39" fmla="*/ 416 h 544"/>
                <a:gd name="T40" fmla="*/ 72 w 272"/>
                <a:gd name="T41" fmla="*/ 480 h 544"/>
                <a:gd name="T42" fmla="*/ 0 w 272"/>
                <a:gd name="T43" fmla="*/ 480 h 544"/>
                <a:gd name="T44" fmla="*/ 0 w 272"/>
                <a:gd name="T45" fmla="*/ 544 h 544"/>
                <a:gd name="T46" fmla="*/ 256 w 272"/>
                <a:gd name="T47" fmla="*/ 544 h 544"/>
                <a:gd name="T48" fmla="*/ 256 w 272"/>
                <a:gd name="T49" fmla="*/ 544 h 544"/>
                <a:gd name="T50" fmla="*/ 262 w 272"/>
                <a:gd name="T51" fmla="*/ 542 h 544"/>
                <a:gd name="T52" fmla="*/ 268 w 272"/>
                <a:gd name="T53" fmla="*/ 538 h 544"/>
                <a:gd name="T54" fmla="*/ 270 w 272"/>
                <a:gd name="T55" fmla="*/ 534 h 544"/>
                <a:gd name="T56" fmla="*/ 272 w 272"/>
                <a:gd name="T57" fmla="*/ 528 h 544"/>
                <a:gd name="T58" fmla="*/ 272 w 272"/>
                <a:gd name="T59" fmla="*/ 16 h 544"/>
                <a:gd name="T60" fmla="*/ 272 w 272"/>
                <a:gd name="T61" fmla="*/ 16 h 544"/>
                <a:gd name="T62" fmla="*/ 272 w 272"/>
                <a:gd name="T63" fmla="*/ 12 h 544"/>
                <a:gd name="T64" fmla="*/ 270 w 272"/>
                <a:gd name="T65" fmla="*/ 10 h 544"/>
                <a:gd name="T66" fmla="*/ 264 w 272"/>
                <a:gd name="T67" fmla="*/ 4 h 544"/>
                <a:gd name="T68" fmla="*/ 256 w 272"/>
                <a:gd name="T69" fmla="*/ 0 h 544"/>
                <a:gd name="T70" fmla="*/ 256 w 272"/>
                <a:gd name="T71" fmla="*/ 0 h 544"/>
                <a:gd name="T72" fmla="*/ 208 w 272"/>
                <a:gd name="T73" fmla="*/ 480 h 544"/>
                <a:gd name="T74" fmla="*/ 96 w 272"/>
                <a:gd name="T75" fmla="*/ 480 h 544"/>
                <a:gd name="T76" fmla="*/ 96 w 272"/>
                <a:gd name="T77" fmla="*/ 416 h 544"/>
                <a:gd name="T78" fmla="*/ 208 w 272"/>
                <a:gd name="T79" fmla="*/ 416 h 544"/>
                <a:gd name="T80" fmla="*/ 208 w 272"/>
                <a:gd name="T81" fmla="*/ 480 h 544"/>
                <a:gd name="T82" fmla="*/ 208 w 272"/>
                <a:gd name="T83" fmla="*/ 392 h 544"/>
                <a:gd name="T84" fmla="*/ 96 w 272"/>
                <a:gd name="T85" fmla="*/ 392 h 544"/>
                <a:gd name="T86" fmla="*/ 96 w 272"/>
                <a:gd name="T87" fmla="*/ 328 h 544"/>
                <a:gd name="T88" fmla="*/ 208 w 272"/>
                <a:gd name="T89" fmla="*/ 328 h 544"/>
                <a:gd name="T90" fmla="*/ 208 w 272"/>
                <a:gd name="T91" fmla="*/ 392 h 544"/>
                <a:gd name="T92" fmla="*/ 208 w 272"/>
                <a:gd name="T93" fmla="*/ 304 h 544"/>
                <a:gd name="T94" fmla="*/ 96 w 272"/>
                <a:gd name="T95" fmla="*/ 304 h 544"/>
                <a:gd name="T96" fmla="*/ 96 w 272"/>
                <a:gd name="T97" fmla="*/ 240 h 544"/>
                <a:gd name="T98" fmla="*/ 208 w 272"/>
                <a:gd name="T99" fmla="*/ 240 h 544"/>
                <a:gd name="T100" fmla="*/ 208 w 272"/>
                <a:gd name="T101" fmla="*/ 304 h 544"/>
                <a:gd name="T102" fmla="*/ 208 w 272"/>
                <a:gd name="T103" fmla="*/ 216 h 544"/>
                <a:gd name="T104" fmla="*/ 96 w 272"/>
                <a:gd name="T105" fmla="*/ 216 h 544"/>
                <a:gd name="T106" fmla="*/ 96 w 272"/>
                <a:gd name="T107" fmla="*/ 152 h 544"/>
                <a:gd name="T108" fmla="*/ 208 w 272"/>
                <a:gd name="T109" fmla="*/ 152 h 544"/>
                <a:gd name="T110" fmla="*/ 208 w 272"/>
                <a:gd name="T111" fmla="*/ 216 h 544"/>
                <a:gd name="T112" fmla="*/ 208 w 272"/>
                <a:gd name="T113" fmla="*/ 128 h 544"/>
                <a:gd name="T114" fmla="*/ 96 w 272"/>
                <a:gd name="T115" fmla="*/ 128 h 544"/>
                <a:gd name="T116" fmla="*/ 96 w 272"/>
                <a:gd name="T117" fmla="*/ 64 h 544"/>
                <a:gd name="T118" fmla="*/ 208 w 272"/>
                <a:gd name="T119" fmla="*/ 64 h 544"/>
                <a:gd name="T120" fmla="*/ 208 w 272"/>
                <a:gd name="T121" fmla="*/ 128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2" h="544">
                  <a:moveTo>
                    <a:pt x="256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72" y="64"/>
                  </a:lnTo>
                  <a:lnTo>
                    <a:pt x="72" y="128"/>
                  </a:lnTo>
                  <a:lnTo>
                    <a:pt x="0" y="128"/>
                  </a:lnTo>
                  <a:lnTo>
                    <a:pt x="0" y="152"/>
                  </a:lnTo>
                  <a:lnTo>
                    <a:pt x="72" y="152"/>
                  </a:lnTo>
                  <a:lnTo>
                    <a:pt x="72" y="216"/>
                  </a:lnTo>
                  <a:lnTo>
                    <a:pt x="0" y="216"/>
                  </a:lnTo>
                  <a:lnTo>
                    <a:pt x="0" y="240"/>
                  </a:lnTo>
                  <a:lnTo>
                    <a:pt x="72" y="240"/>
                  </a:lnTo>
                  <a:lnTo>
                    <a:pt x="72" y="304"/>
                  </a:lnTo>
                  <a:lnTo>
                    <a:pt x="0" y="304"/>
                  </a:lnTo>
                  <a:lnTo>
                    <a:pt x="0" y="328"/>
                  </a:lnTo>
                  <a:lnTo>
                    <a:pt x="72" y="328"/>
                  </a:lnTo>
                  <a:lnTo>
                    <a:pt x="72" y="392"/>
                  </a:lnTo>
                  <a:lnTo>
                    <a:pt x="0" y="392"/>
                  </a:lnTo>
                  <a:lnTo>
                    <a:pt x="0" y="416"/>
                  </a:lnTo>
                  <a:lnTo>
                    <a:pt x="72" y="416"/>
                  </a:lnTo>
                  <a:lnTo>
                    <a:pt x="72" y="480"/>
                  </a:lnTo>
                  <a:lnTo>
                    <a:pt x="0" y="480"/>
                  </a:lnTo>
                  <a:lnTo>
                    <a:pt x="0" y="544"/>
                  </a:lnTo>
                  <a:lnTo>
                    <a:pt x="256" y="544"/>
                  </a:lnTo>
                  <a:lnTo>
                    <a:pt x="256" y="544"/>
                  </a:lnTo>
                  <a:lnTo>
                    <a:pt x="262" y="542"/>
                  </a:lnTo>
                  <a:lnTo>
                    <a:pt x="268" y="538"/>
                  </a:lnTo>
                  <a:lnTo>
                    <a:pt x="270" y="534"/>
                  </a:lnTo>
                  <a:lnTo>
                    <a:pt x="272" y="528"/>
                  </a:lnTo>
                  <a:lnTo>
                    <a:pt x="272" y="16"/>
                  </a:lnTo>
                  <a:lnTo>
                    <a:pt x="272" y="16"/>
                  </a:lnTo>
                  <a:lnTo>
                    <a:pt x="272" y="12"/>
                  </a:lnTo>
                  <a:lnTo>
                    <a:pt x="270" y="10"/>
                  </a:lnTo>
                  <a:lnTo>
                    <a:pt x="264" y="4"/>
                  </a:lnTo>
                  <a:lnTo>
                    <a:pt x="256" y="0"/>
                  </a:lnTo>
                  <a:lnTo>
                    <a:pt x="256" y="0"/>
                  </a:lnTo>
                  <a:close/>
                  <a:moveTo>
                    <a:pt x="208" y="480"/>
                  </a:moveTo>
                  <a:lnTo>
                    <a:pt x="96" y="480"/>
                  </a:lnTo>
                  <a:lnTo>
                    <a:pt x="96" y="416"/>
                  </a:lnTo>
                  <a:lnTo>
                    <a:pt x="208" y="416"/>
                  </a:lnTo>
                  <a:lnTo>
                    <a:pt x="208" y="480"/>
                  </a:lnTo>
                  <a:close/>
                  <a:moveTo>
                    <a:pt x="208" y="392"/>
                  </a:moveTo>
                  <a:lnTo>
                    <a:pt x="96" y="392"/>
                  </a:lnTo>
                  <a:lnTo>
                    <a:pt x="96" y="328"/>
                  </a:lnTo>
                  <a:lnTo>
                    <a:pt x="208" y="328"/>
                  </a:lnTo>
                  <a:lnTo>
                    <a:pt x="208" y="392"/>
                  </a:lnTo>
                  <a:close/>
                  <a:moveTo>
                    <a:pt x="208" y="304"/>
                  </a:moveTo>
                  <a:lnTo>
                    <a:pt x="96" y="304"/>
                  </a:lnTo>
                  <a:lnTo>
                    <a:pt x="96" y="240"/>
                  </a:lnTo>
                  <a:lnTo>
                    <a:pt x="208" y="240"/>
                  </a:lnTo>
                  <a:lnTo>
                    <a:pt x="208" y="304"/>
                  </a:lnTo>
                  <a:close/>
                  <a:moveTo>
                    <a:pt x="208" y="216"/>
                  </a:moveTo>
                  <a:lnTo>
                    <a:pt x="96" y="216"/>
                  </a:lnTo>
                  <a:lnTo>
                    <a:pt x="96" y="152"/>
                  </a:lnTo>
                  <a:lnTo>
                    <a:pt x="208" y="152"/>
                  </a:lnTo>
                  <a:lnTo>
                    <a:pt x="208" y="216"/>
                  </a:lnTo>
                  <a:close/>
                  <a:moveTo>
                    <a:pt x="208" y="128"/>
                  </a:moveTo>
                  <a:lnTo>
                    <a:pt x="96" y="128"/>
                  </a:lnTo>
                  <a:lnTo>
                    <a:pt x="96" y="64"/>
                  </a:lnTo>
                  <a:lnTo>
                    <a:pt x="208" y="64"/>
                  </a:lnTo>
                  <a:lnTo>
                    <a:pt x="208" y="1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6" name="Freeform 31"/>
            <p:cNvSpPr>
              <a:spLocks noEditPoints="1"/>
            </p:cNvSpPr>
            <p:nvPr/>
          </p:nvSpPr>
          <p:spPr bwMode="auto">
            <a:xfrm>
              <a:off x="1060450" y="2343150"/>
              <a:ext cx="660400" cy="1117600"/>
            </a:xfrm>
            <a:custGeom>
              <a:avLst/>
              <a:gdLst>
                <a:gd name="T0" fmla="*/ 0 w 416"/>
                <a:gd name="T1" fmla="*/ 632 h 704"/>
                <a:gd name="T2" fmla="*/ 416 w 416"/>
                <a:gd name="T3" fmla="*/ 704 h 704"/>
                <a:gd name="T4" fmla="*/ 416 w 416"/>
                <a:gd name="T5" fmla="*/ 0 h 704"/>
                <a:gd name="T6" fmla="*/ 0 w 416"/>
                <a:gd name="T7" fmla="*/ 72 h 704"/>
                <a:gd name="T8" fmla="*/ 0 w 416"/>
                <a:gd name="T9" fmla="*/ 632 h 704"/>
                <a:gd name="T10" fmla="*/ 104 w 416"/>
                <a:gd name="T11" fmla="*/ 220 h 704"/>
                <a:gd name="T12" fmla="*/ 160 w 416"/>
                <a:gd name="T13" fmla="*/ 216 h 704"/>
                <a:gd name="T14" fmla="*/ 192 w 416"/>
                <a:gd name="T15" fmla="*/ 298 h 704"/>
                <a:gd name="T16" fmla="*/ 192 w 416"/>
                <a:gd name="T17" fmla="*/ 298 h 704"/>
                <a:gd name="T18" fmla="*/ 194 w 416"/>
                <a:gd name="T19" fmla="*/ 302 h 704"/>
                <a:gd name="T20" fmla="*/ 194 w 416"/>
                <a:gd name="T21" fmla="*/ 302 h 704"/>
                <a:gd name="T22" fmla="*/ 196 w 416"/>
                <a:gd name="T23" fmla="*/ 308 h 704"/>
                <a:gd name="T24" fmla="*/ 196 w 416"/>
                <a:gd name="T25" fmla="*/ 308 h 704"/>
                <a:gd name="T26" fmla="*/ 198 w 416"/>
                <a:gd name="T27" fmla="*/ 314 h 704"/>
                <a:gd name="T28" fmla="*/ 198 w 416"/>
                <a:gd name="T29" fmla="*/ 314 h 704"/>
                <a:gd name="T30" fmla="*/ 198 w 416"/>
                <a:gd name="T31" fmla="*/ 320 h 704"/>
                <a:gd name="T32" fmla="*/ 200 w 416"/>
                <a:gd name="T33" fmla="*/ 320 h 704"/>
                <a:gd name="T34" fmla="*/ 200 w 416"/>
                <a:gd name="T35" fmla="*/ 320 h 704"/>
                <a:gd name="T36" fmla="*/ 200 w 416"/>
                <a:gd name="T37" fmla="*/ 316 h 704"/>
                <a:gd name="T38" fmla="*/ 200 w 416"/>
                <a:gd name="T39" fmla="*/ 316 h 704"/>
                <a:gd name="T40" fmla="*/ 202 w 416"/>
                <a:gd name="T41" fmla="*/ 310 h 704"/>
                <a:gd name="T42" fmla="*/ 202 w 416"/>
                <a:gd name="T43" fmla="*/ 310 h 704"/>
                <a:gd name="T44" fmla="*/ 204 w 416"/>
                <a:gd name="T45" fmla="*/ 304 h 704"/>
                <a:gd name="T46" fmla="*/ 204 w 416"/>
                <a:gd name="T47" fmla="*/ 304 h 704"/>
                <a:gd name="T48" fmla="*/ 206 w 416"/>
                <a:gd name="T49" fmla="*/ 296 h 704"/>
                <a:gd name="T50" fmla="*/ 242 w 416"/>
                <a:gd name="T51" fmla="*/ 212 h 704"/>
                <a:gd name="T52" fmla="*/ 302 w 416"/>
                <a:gd name="T53" fmla="*/ 208 h 704"/>
                <a:gd name="T54" fmla="*/ 232 w 416"/>
                <a:gd name="T55" fmla="*/ 350 h 704"/>
                <a:gd name="T56" fmla="*/ 304 w 416"/>
                <a:gd name="T57" fmla="*/ 496 h 704"/>
                <a:gd name="T58" fmla="*/ 240 w 416"/>
                <a:gd name="T59" fmla="*/ 492 h 704"/>
                <a:gd name="T60" fmla="*/ 202 w 416"/>
                <a:gd name="T61" fmla="*/ 400 h 704"/>
                <a:gd name="T62" fmla="*/ 202 w 416"/>
                <a:gd name="T63" fmla="*/ 400 h 704"/>
                <a:gd name="T64" fmla="*/ 200 w 416"/>
                <a:gd name="T65" fmla="*/ 398 h 704"/>
                <a:gd name="T66" fmla="*/ 200 w 416"/>
                <a:gd name="T67" fmla="*/ 398 h 704"/>
                <a:gd name="T68" fmla="*/ 200 w 416"/>
                <a:gd name="T69" fmla="*/ 394 h 704"/>
                <a:gd name="T70" fmla="*/ 200 w 416"/>
                <a:gd name="T71" fmla="*/ 394 h 704"/>
                <a:gd name="T72" fmla="*/ 198 w 416"/>
                <a:gd name="T73" fmla="*/ 388 h 704"/>
                <a:gd name="T74" fmla="*/ 198 w 416"/>
                <a:gd name="T75" fmla="*/ 388 h 704"/>
                <a:gd name="T76" fmla="*/ 198 w 416"/>
                <a:gd name="T77" fmla="*/ 382 h 704"/>
                <a:gd name="T78" fmla="*/ 196 w 416"/>
                <a:gd name="T79" fmla="*/ 382 h 704"/>
                <a:gd name="T80" fmla="*/ 196 w 416"/>
                <a:gd name="T81" fmla="*/ 382 h 704"/>
                <a:gd name="T82" fmla="*/ 196 w 416"/>
                <a:gd name="T83" fmla="*/ 386 h 704"/>
                <a:gd name="T84" fmla="*/ 196 w 416"/>
                <a:gd name="T85" fmla="*/ 386 h 704"/>
                <a:gd name="T86" fmla="*/ 194 w 416"/>
                <a:gd name="T87" fmla="*/ 390 h 704"/>
                <a:gd name="T88" fmla="*/ 194 w 416"/>
                <a:gd name="T89" fmla="*/ 390 h 704"/>
                <a:gd name="T90" fmla="*/ 194 w 416"/>
                <a:gd name="T91" fmla="*/ 394 h 704"/>
                <a:gd name="T92" fmla="*/ 194 w 416"/>
                <a:gd name="T93" fmla="*/ 394 h 704"/>
                <a:gd name="T94" fmla="*/ 192 w 416"/>
                <a:gd name="T95" fmla="*/ 400 h 704"/>
                <a:gd name="T96" fmla="*/ 154 w 416"/>
                <a:gd name="T97" fmla="*/ 486 h 704"/>
                <a:gd name="T98" fmla="*/ 98 w 416"/>
                <a:gd name="T99" fmla="*/ 484 h 704"/>
                <a:gd name="T100" fmla="*/ 164 w 416"/>
                <a:gd name="T101" fmla="*/ 352 h 704"/>
                <a:gd name="T102" fmla="*/ 104 w 416"/>
                <a:gd name="T103" fmla="*/ 220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16" h="704">
                  <a:moveTo>
                    <a:pt x="0" y="632"/>
                  </a:moveTo>
                  <a:lnTo>
                    <a:pt x="416" y="704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close/>
                  <a:moveTo>
                    <a:pt x="104" y="220"/>
                  </a:moveTo>
                  <a:lnTo>
                    <a:pt x="160" y="216"/>
                  </a:lnTo>
                  <a:lnTo>
                    <a:pt x="192" y="298"/>
                  </a:lnTo>
                  <a:lnTo>
                    <a:pt x="192" y="298"/>
                  </a:lnTo>
                  <a:lnTo>
                    <a:pt x="194" y="302"/>
                  </a:lnTo>
                  <a:lnTo>
                    <a:pt x="194" y="302"/>
                  </a:lnTo>
                  <a:lnTo>
                    <a:pt x="196" y="308"/>
                  </a:lnTo>
                  <a:lnTo>
                    <a:pt x="196" y="308"/>
                  </a:lnTo>
                  <a:lnTo>
                    <a:pt x="198" y="314"/>
                  </a:lnTo>
                  <a:lnTo>
                    <a:pt x="198" y="314"/>
                  </a:lnTo>
                  <a:lnTo>
                    <a:pt x="198" y="320"/>
                  </a:lnTo>
                  <a:lnTo>
                    <a:pt x="200" y="320"/>
                  </a:lnTo>
                  <a:lnTo>
                    <a:pt x="200" y="320"/>
                  </a:lnTo>
                  <a:lnTo>
                    <a:pt x="200" y="316"/>
                  </a:lnTo>
                  <a:lnTo>
                    <a:pt x="200" y="316"/>
                  </a:lnTo>
                  <a:lnTo>
                    <a:pt x="202" y="310"/>
                  </a:lnTo>
                  <a:lnTo>
                    <a:pt x="202" y="310"/>
                  </a:lnTo>
                  <a:lnTo>
                    <a:pt x="204" y="304"/>
                  </a:lnTo>
                  <a:lnTo>
                    <a:pt x="204" y="304"/>
                  </a:lnTo>
                  <a:lnTo>
                    <a:pt x="206" y="296"/>
                  </a:lnTo>
                  <a:lnTo>
                    <a:pt x="242" y="212"/>
                  </a:lnTo>
                  <a:lnTo>
                    <a:pt x="302" y="208"/>
                  </a:lnTo>
                  <a:lnTo>
                    <a:pt x="232" y="350"/>
                  </a:lnTo>
                  <a:lnTo>
                    <a:pt x="304" y="496"/>
                  </a:lnTo>
                  <a:lnTo>
                    <a:pt x="240" y="492"/>
                  </a:lnTo>
                  <a:lnTo>
                    <a:pt x="202" y="400"/>
                  </a:lnTo>
                  <a:lnTo>
                    <a:pt x="202" y="400"/>
                  </a:lnTo>
                  <a:lnTo>
                    <a:pt x="200" y="398"/>
                  </a:lnTo>
                  <a:lnTo>
                    <a:pt x="200" y="398"/>
                  </a:lnTo>
                  <a:lnTo>
                    <a:pt x="200" y="394"/>
                  </a:lnTo>
                  <a:lnTo>
                    <a:pt x="200" y="394"/>
                  </a:lnTo>
                  <a:lnTo>
                    <a:pt x="198" y="388"/>
                  </a:lnTo>
                  <a:lnTo>
                    <a:pt x="198" y="388"/>
                  </a:lnTo>
                  <a:lnTo>
                    <a:pt x="198" y="382"/>
                  </a:lnTo>
                  <a:lnTo>
                    <a:pt x="196" y="382"/>
                  </a:lnTo>
                  <a:lnTo>
                    <a:pt x="196" y="382"/>
                  </a:lnTo>
                  <a:lnTo>
                    <a:pt x="196" y="386"/>
                  </a:lnTo>
                  <a:lnTo>
                    <a:pt x="196" y="386"/>
                  </a:lnTo>
                  <a:lnTo>
                    <a:pt x="194" y="390"/>
                  </a:lnTo>
                  <a:lnTo>
                    <a:pt x="194" y="390"/>
                  </a:lnTo>
                  <a:lnTo>
                    <a:pt x="194" y="394"/>
                  </a:lnTo>
                  <a:lnTo>
                    <a:pt x="194" y="394"/>
                  </a:lnTo>
                  <a:lnTo>
                    <a:pt x="192" y="400"/>
                  </a:lnTo>
                  <a:lnTo>
                    <a:pt x="154" y="486"/>
                  </a:lnTo>
                  <a:lnTo>
                    <a:pt x="98" y="484"/>
                  </a:lnTo>
                  <a:lnTo>
                    <a:pt x="164" y="352"/>
                  </a:lnTo>
                  <a:lnTo>
                    <a:pt x="104" y="2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57" name="矩形 156"/>
          <p:cNvSpPr/>
          <p:nvPr/>
        </p:nvSpPr>
        <p:spPr>
          <a:xfrm>
            <a:off x="3481972" y="-948"/>
            <a:ext cx="1746081" cy="6858000"/>
          </a:xfrm>
          <a:prstGeom prst="rect">
            <a:avLst/>
          </a:prstGeom>
          <a:solidFill>
            <a:srgbClr val="DC5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Freeform 27"/>
          <p:cNvSpPr>
            <a:spLocks/>
          </p:cNvSpPr>
          <p:nvPr/>
        </p:nvSpPr>
        <p:spPr bwMode="auto">
          <a:xfrm>
            <a:off x="3794186" y="2873279"/>
            <a:ext cx="2313207" cy="2335328"/>
          </a:xfrm>
          <a:custGeom>
            <a:avLst/>
            <a:gdLst>
              <a:gd name="T0" fmla="*/ 710 w 1464"/>
              <a:gd name="T1" fmla="*/ 110 h 1478"/>
              <a:gd name="T2" fmla="*/ 708 w 1464"/>
              <a:gd name="T3" fmla="*/ 108 h 1478"/>
              <a:gd name="T4" fmla="*/ 706 w 1464"/>
              <a:gd name="T5" fmla="*/ 106 h 1478"/>
              <a:gd name="T6" fmla="*/ 702 w 1464"/>
              <a:gd name="T7" fmla="*/ 106 h 1478"/>
              <a:gd name="T8" fmla="*/ 696 w 1464"/>
              <a:gd name="T9" fmla="*/ 104 h 1478"/>
              <a:gd name="T10" fmla="*/ 664 w 1464"/>
              <a:gd name="T11" fmla="*/ 104 h 1478"/>
              <a:gd name="T12" fmla="*/ 528 w 1464"/>
              <a:gd name="T13" fmla="*/ 104 h 1478"/>
              <a:gd name="T14" fmla="*/ 520 w 1464"/>
              <a:gd name="T15" fmla="*/ 104 h 1478"/>
              <a:gd name="T16" fmla="*/ 432 w 1464"/>
              <a:gd name="T17" fmla="*/ 104 h 1478"/>
              <a:gd name="T18" fmla="*/ 416 w 1464"/>
              <a:gd name="T19" fmla="*/ 104 h 1478"/>
              <a:gd name="T20" fmla="*/ 416 w 1464"/>
              <a:gd name="T21" fmla="*/ 0 h 1478"/>
              <a:gd name="T22" fmla="*/ 416 w 1464"/>
              <a:gd name="T23" fmla="*/ 0 h 1478"/>
              <a:gd name="T24" fmla="*/ 416 w 1464"/>
              <a:gd name="T25" fmla="*/ 0 h 1478"/>
              <a:gd name="T26" fmla="*/ 416 w 1464"/>
              <a:gd name="T27" fmla="*/ 0 h 1478"/>
              <a:gd name="T28" fmla="*/ 416 w 1464"/>
              <a:gd name="T29" fmla="*/ 0 h 1478"/>
              <a:gd name="T30" fmla="*/ 0 w 1464"/>
              <a:gd name="T31" fmla="*/ 72 h 1478"/>
              <a:gd name="T32" fmla="*/ 0 w 1464"/>
              <a:gd name="T33" fmla="*/ 630 h 1478"/>
              <a:gd name="T34" fmla="*/ 0 w 1464"/>
              <a:gd name="T35" fmla="*/ 632 h 1478"/>
              <a:gd name="T36" fmla="*/ 2 w 1464"/>
              <a:gd name="T37" fmla="*/ 632 h 1478"/>
              <a:gd name="T38" fmla="*/ 850 w 1464"/>
              <a:gd name="T39" fmla="*/ 1478 h 1478"/>
              <a:gd name="T40" fmla="*/ 1464 w 1464"/>
              <a:gd name="T41" fmla="*/ 864 h 1478"/>
              <a:gd name="T42" fmla="*/ 710 w 1464"/>
              <a:gd name="T43" fmla="*/ 110 h 1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64" h="1478">
                <a:moveTo>
                  <a:pt x="710" y="110"/>
                </a:moveTo>
                <a:lnTo>
                  <a:pt x="708" y="108"/>
                </a:lnTo>
                <a:lnTo>
                  <a:pt x="706" y="106"/>
                </a:lnTo>
                <a:lnTo>
                  <a:pt x="702" y="106"/>
                </a:lnTo>
                <a:lnTo>
                  <a:pt x="696" y="104"/>
                </a:lnTo>
                <a:lnTo>
                  <a:pt x="664" y="104"/>
                </a:lnTo>
                <a:lnTo>
                  <a:pt x="528" y="104"/>
                </a:lnTo>
                <a:lnTo>
                  <a:pt x="520" y="104"/>
                </a:lnTo>
                <a:lnTo>
                  <a:pt x="432" y="104"/>
                </a:lnTo>
                <a:lnTo>
                  <a:pt x="416" y="104"/>
                </a:lnTo>
                <a:lnTo>
                  <a:pt x="416" y="0"/>
                </a:lnTo>
                <a:lnTo>
                  <a:pt x="416" y="0"/>
                </a:lnTo>
                <a:lnTo>
                  <a:pt x="416" y="0"/>
                </a:lnTo>
                <a:lnTo>
                  <a:pt x="416" y="0"/>
                </a:lnTo>
                <a:lnTo>
                  <a:pt x="416" y="0"/>
                </a:lnTo>
                <a:lnTo>
                  <a:pt x="0" y="72"/>
                </a:lnTo>
                <a:lnTo>
                  <a:pt x="0" y="630"/>
                </a:lnTo>
                <a:lnTo>
                  <a:pt x="0" y="632"/>
                </a:lnTo>
                <a:lnTo>
                  <a:pt x="2" y="632"/>
                </a:lnTo>
                <a:lnTo>
                  <a:pt x="850" y="1478"/>
                </a:lnTo>
                <a:lnTo>
                  <a:pt x="1464" y="864"/>
                </a:lnTo>
                <a:lnTo>
                  <a:pt x="710" y="110"/>
                </a:lnTo>
                <a:close/>
              </a:path>
            </a:pathLst>
          </a:custGeom>
          <a:gradFill flip="none" rotWithShape="1">
            <a:gsLst>
              <a:gs pos="100000">
                <a:srgbClr val="A02827"/>
              </a:gs>
              <a:gs pos="32000">
                <a:srgbClr val="B83B1D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89" name="组 188"/>
          <p:cNvGrpSpPr/>
          <p:nvPr/>
        </p:nvGrpSpPr>
        <p:grpSpPr>
          <a:xfrm>
            <a:off x="3797800" y="2867025"/>
            <a:ext cx="1130932" cy="1117600"/>
            <a:chOff x="969963" y="3948113"/>
            <a:chExt cx="808038" cy="798512"/>
          </a:xfrm>
        </p:grpSpPr>
        <p:sp>
          <p:nvSpPr>
            <p:cNvPr id="212" name="Freeform 54"/>
            <p:cNvSpPr>
              <a:spLocks noEditPoints="1"/>
            </p:cNvSpPr>
            <p:nvPr/>
          </p:nvSpPr>
          <p:spPr bwMode="auto">
            <a:xfrm>
              <a:off x="1460501" y="4065588"/>
              <a:ext cx="317500" cy="563562"/>
            </a:xfrm>
            <a:custGeom>
              <a:avLst/>
              <a:gdLst>
                <a:gd name="T0" fmla="*/ 188 w 200"/>
                <a:gd name="T1" fmla="*/ 0 h 355"/>
                <a:gd name="T2" fmla="*/ 0 w 200"/>
                <a:gd name="T3" fmla="*/ 0 h 355"/>
                <a:gd name="T4" fmla="*/ 0 w 200"/>
                <a:gd name="T5" fmla="*/ 70 h 355"/>
                <a:gd name="T6" fmla="*/ 0 w 200"/>
                <a:gd name="T7" fmla="*/ 70 h 355"/>
                <a:gd name="T8" fmla="*/ 8 w 200"/>
                <a:gd name="T9" fmla="*/ 65 h 355"/>
                <a:gd name="T10" fmla="*/ 18 w 200"/>
                <a:gd name="T11" fmla="*/ 60 h 355"/>
                <a:gd name="T12" fmla="*/ 28 w 200"/>
                <a:gd name="T13" fmla="*/ 59 h 355"/>
                <a:gd name="T14" fmla="*/ 40 w 200"/>
                <a:gd name="T15" fmla="*/ 58 h 355"/>
                <a:gd name="T16" fmla="*/ 40 w 200"/>
                <a:gd name="T17" fmla="*/ 126 h 355"/>
                <a:gd name="T18" fmla="*/ 108 w 200"/>
                <a:gd name="T19" fmla="*/ 126 h 355"/>
                <a:gd name="T20" fmla="*/ 108 w 200"/>
                <a:gd name="T21" fmla="*/ 126 h 355"/>
                <a:gd name="T22" fmla="*/ 107 w 200"/>
                <a:gd name="T23" fmla="*/ 140 h 355"/>
                <a:gd name="T24" fmla="*/ 102 w 200"/>
                <a:gd name="T25" fmla="*/ 153 h 355"/>
                <a:gd name="T26" fmla="*/ 97 w 200"/>
                <a:gd name="T27" fmla="*/ 165 h 355"/>
                <a:gd name="T28" fmla="*/ 88 w 200"/>
                <a:gd name="T29" fmla="*/ 175 h 355"/>
                <a:gd name="T30" fmla="*/ 78 w 200"/>
                <a:gd name="T31" fmla="*/ 183 h 355"/>
                <a:gd name="T32" fmla="*/ 67 w 200"/>
                <a:gd name="T33" fmla="*/ 189 h 355"/>
                <a:gd name="T34" fmla="*/ 54 w 200"/>
                <a:gd name="T35" fmla="*/ 193 h 355"/>
                <a:gd name="T36" fmla="*/ 40 w 200"/>
                <a:gd name="T37" fmla="*/ 195 h 355"/>
                <a:gd name="T38" fmla="*/ 40 w 200"/>
                <a:gd name="T39" fmla="*/ 195 h 355"/>
                <a:gd name="T40" fmla="*/ 28 w 200"/>
                <a:gd name="T41" fmla="*/ 193 h 355"/>
                <a:gd name="T42" fmla="*/ 18 w 200"/>
                <a:gd name="T43" fmla="*/ 192 h 355"/>
                <a:gd name="T44" fmla="*/ 8 w 200"/>
                <a:gd name="T45" fmla="*/ 187 h 355"/>
                <a:gd name="T46" fmla="*/ 0 w 200"/>
                <a:gd name="T47" fmla="*/ 182 h 355"/>
                <a:gd name="T48" fmla="*/ 0 w 200"/>
                <a:gd name="T49" fmla="*/ 229 h 355"/>
                <a:gd name="T50" fmla="*/ 148 w 200"/>
                <a:gd name="T51" fmla="*/ 229 h 355"/>
                <a:gd name="T52" fmla="*/ 148 w 200"/>
                <a:gd name="T53" fmla="*/ 252 h 355"/>
                <a:gd name="T54" fmla="*/ 0 w 200"/>
                <a:gd name="T55" fmla="*/ 252 h 355"/>
                <a:gd name="T56" fmla="*/ 0 w 200"/>
                <a:gd name="T57" fmla="*/ 355 h 355"/>
                <a:gd name="T58" fmla="*/ 188 w 200"/>
                <a:gd name="T59" fmla="*/ 355 h 355"/>
                <a:gd name="T60" fmla="*/ 188 w 200"/>
                <a:gd name="T61" fmla="*/ 355 h 355"/>
                <a:gd name="T62" fmla="*/ 192 w 200"/>
                <a:gd name="T63" fmla="*/ 353 h 355"/>
                <a:gd name="T64" fmla="*/ 197 w 200"/>
                <a:gd name="T65" fmla="*/ 352 h 355"/>
                <a:gd name="T66" fmla="*/ 198 w 200"/>
                <a:gd name="T67" fmla="*/ 347 h 355"/>
                <a:gd name="T68" fmla="*/ 200 w 200"/>
                <a:gd name="T69" fmla="*/ 343 h 355"/>
                <a:gd name="T70" fmla="*/ 200 w 200"/>
                <a:gd name="T71" fmla="*/ 12 h 355"/>
                <a:gd name="T72" fmla="*/ 200 w 200"/>
                <a:gd name="T73" fmla="*/ 12 h 355"/>
                <a:gd name="T74" fmla="*/ 198 w 200"/>
                <a:gd name="T75" fmla="*/ 8 h 355"/>
                <a:gd name="T76" fmla="*/ 197 w 200"/>
                <a:gd name="T77" fmla="*/ 3 h 355"/>
                <a:gd name="T78" fmla="*/ 192 w 200"/>
                <a:gd name="T79" fmla="*/ 2 h 355"/>
                <a:gd name="T80" fmla="*/ 188 w 200"/>
                <a:gd name="T81" fmla="*/ 0 h 355"/>
                <a:gd name="T82" fmla="*/ 188 w 200"/>
                <a:gd name="T83" fmla="*/ 0 h 355"/>
                <a:gd name="T84" fmla="*/ 51 w 200"/>
                <a:gd name="T85" fmla="*/ 115 h 355"/>
                <a:gd name="T86" fmla="*/ 51 w 200"/>
                <a:gd name="T87" fmla="*/ 46 h 355"/>
                <a:gd name="T88" fmla="*/ 51 w 200"/>
                <a:gd name="T89" fmla="*/ 46 h 355"/>
                <a:gd name="T90" fmla="*/ 65 w 200"/>
                <a:gd name="T91" fmla="*/ 48 h 355"/>
                <a:gd name="T92" fmla="*/ 78 w 200"/>
                <a:gd name="T93" fmla="*/ 52 h 355"/>
                <a:gd name="T94" fmla="*/ 90 w 200"/>
                <a:gd name="T95" fmla="*/ 58 h 355"/>
                <a:gd name="T96" fmla="*/ 100 w 200"/>
                <a:gd name="T97" fmla="*/ 66 h 355"/>
                <a:gd name="T98" fmla="*/ 108 w 200"/>
                <a:gd name="T99" fmla="*/ 76 h 355"/>
                <a:gd name="T100" fmla="*/ 114 w 200"/>
                <a:gd name="T101" fmla="*/ 88 h 355"/>
                <a:gd name="T102" fmla="*/ 118 w 200"/>
                <a:gd name="T103" fmla="*/ 100 h 355"/>
                <a:gd name="T104" fmla="*/ 120 w 200"/>
                <a:gd name="T105" fmla="*/ 115 h 355"/>
                <a:gd name="T106" fmla="*/ 51 w 200"/>
                <a:gd name="T107" fmla="*/ 11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0" h="355">
                  <a:moveTo>
                    <a:pt x="188" y="0"/>
                  </a:moveTo>
                  <a:lnTo>
                    <a:pt x="0" y="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65"/>
                  </a:lnTo>
                  <a:lnTo>
                    <a:pt x="18" y="60"/>
                  </a:lnTo>
                  <a:lnTo>
                    <a:pt x="28" y="59"/>
                  </a:lnTo>
                  <a:lnTo>
                    <a:pt x="40" y="58"/>
                  </a:lnTo>
                  <a:lnTo>
                    <a:pt x="40" y="126"/>
                  </a:lnTo>
                  <a:lnTo>
                    <a:pt x="108" y="126"/>
                  </a:lnTo>
                  <a:lnTo>
                    <a:pt x="108" y="126"/>
                  </a:lnTo>
                  <a:lnTo>
                    <a:pt x="107" y="140"/>
                  </a:lnTo>
                  <a:lnTo>
                    <a:pt x="102" y="153"/>
                  </a:lnTo>
                  <a:lnTo>
                    <a:pt x="97" y="165"/>
                  </a:lnTo>
                  <a:lnTo>
                    <a:pt x="88" y="175"/>
                  </a:lnTo>
                  <a:lnTo>
                    <a:pt x="78" y="183"/>
                  </a:lnTo>
                  <a:lnTo>
                    <a:pt x="67" y="189"/>
                  </a:lnTo>
                  <a:lnTo>
                    <a:pt x="54" y="193"/>
                  </a:lnTo>
                  <a:lnTo>
                    <a:pt x="40" y="195"/>
                  </a:lnTo>
                  <a:lnTo>
                    <a:pt x="40" y="195"/>
                  </a:lnTo>
                  <a:lnTo>
                    <a:pt x="28" y="193"/>
                  </a:lnTo>
                  <a:lnTo>
                    <a:pt x="18" y="192"/>
                  </a:lnTo>
                  <a:lnTo>
                    <a:pt x="8" y="187"/>
                  </a:lnTo>
                  <a:lnTo>
                    <a:pt x="0" y="182"/>
                  </a:lnTo>
                  <a:lnTo>
                    <a:pt x="0" y="229"/>
                  </a:lnTo>
                  <a:lnTo>
                    <a:pt x="148" y="229"/>
                  </a:lnTo>
                  <a:lnTo>
                    <a:pt x="148" y="252"/>
                  </a:lnTo>
                  <a:lnTo>
                    <a:pt x="0" y="252"/>
                  </a:lnTo>
                  <a:lnTo>
                    <a:pt x="0" y="355"/>
                  </a:lnTo>
                  <a:lnTo>
                    <a:pt x="188" y="355"/>
                  </a:lnTo>
                  <a:lnTo>
                    <a:pt x="188" y="355"/>
                  </a:lnTo>
                  <a:lnTo>
                    <a:pt x="192" y="353"/>
                  </a:lnTo>
                  <a:lnTo>
                    <a:pt x="197" y="352"/>
                  </a:lnTo>
                  <a:lnTo>
                    <a:pt x="198" y="347"/>
                  </a:lnTo>
                  <a:lnTo>
                    <a:pt x="200" y="343"/>
                  </a:lnTo>
                  <a:lnTo>
                    <a:pt x="200" y="12"/>
                  </a:lnTo>
                  <a:lnTo>
                    <a:pt x="200" y="12"/>
                  </a:lnTo>
                  <a:lnTo>
                    <a:pt x="198" y="8"/>
                  </a:lnTo>
                  <a:lnTo>
                    <a:pt x="197" y="3"/>
                  </a:lnTo>
                  <a:lnTo>
                    <a:pt x="192" y="2"/>
                  </a:lnTo>
                  <a:lnTo>
                    <a:pt x="188" y="0"/>
                  </a:lnTo>
                  <a:lnTo>
                    <a:pt x="188" y="0"/>
                  </a:lnTo>
                  <a:close/>
                  <a:moveTo>
                    <a:pt x="51" y="115"/>
                  </a:moveTo>
                  <a:lnTo>
                    <a:pt x="51" y="46"/>
                  </a:lnTo>
                  <a:lnTo>
                    <a:pt x="51" y="46"/>
                  </a:lnTo>
                  <a:lnTo>
                    <a:pt x="65" y="48"/>
                  </a:lnTo>
                  <a:lnTo>
                    <a:pt x="78" y="52"/>
                  </a:lnTo>
                  <a:lnTo>
                    <a:pt x="90" y="58"/>
                  </a:lnTo>
                  <a:lnTo>
                    <a:pt x="100" y="66"/>
                  </a:lnTo>
                  <a:lnTo>
                    <a:pt x="108" y="76"/>
                  </a:lnTo>
                  <a:lnTo>
                    <a:pt x="114" y="88"/>
                  </a:lnTo>
                  <a:lnTo>
                    <a:pt x="118" y="100"/>
                  </a:lnTo>
                  <a:lnTo>
                    <a:pt x="120" y="115"/>
                  </a:lnTo>
                  <a:lnTo>
                    <a:pt x="51" y="1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3" name="Freeform 56"/>
            <p:cNvSpPr>
              <a:spLocks/>
            </p:cNvSpPr>
            <p:nvPr/>
          </p:nvSpPr>
          <p:spPr bwMode="auto">
            <a:xfrm>
              <a:off x="1179513" y="4243388"/>
              <a:ext cx="69850" cy="96837"/>
            </a:xfrm>
            <a:custGeom>
              <a:avLst/>
              <a:gdLst>
                <a:gd name="T0" fmla="*/ 37 w 44"/>
                <a:gd name="T1" fmla="*/ 7 h 61"/>
                <a:gd name="T2" fmla="*/ 37 w 44"/>
                <a:gd name="T3" fmla="*/ 7 h 61"/>
                <a:gd name="T4" fmla="*/ 32 w 44"/>
                <a:gd name="T5" fmla="*/ 4 h 61"/>
                <a:gd name="T6" fmla="*/ 27 w 44"/>
                <a:gd name="T7" fmla="*/ 1 h 61"/>
                <a:gd name="T8" fmla="*/ 27 w 44"/>
                <a:gd name="T9" fmla="*/ 1 h 61"/>
                <a:gd name="T10" fmla="*/ 21 w 44"/>
                <a:gd name="T11" fmla="*/ 0 h 61"/>
                <a:gd name="T12" fmla="*/ 14 w 44"/>
                <a:gd name="T13" fmla="*/ 0 h 61"/>
                <a:gd name="T14" fmla="*/ 0 w 44"/>
                <a:gd name="T15" fmla="*/ 1 h 61"/>
                <a:gd name="T16" fmla="*/ 0 w 44"/>
                <a:gd name="T17" fmla="*/ 58 h 61"/>
                <a:gd name="T18" fmla="*/ 2 w 44"/>
                <a:gd name="T19" fmla="*/ 61 h 61"/>
                <a:gd name="T20" fmla="*/ 14 w 44"/>
                <a:gd name="T21" fmla="*/ 61 h 61"/>
                <a:gd name="T22" fmla="*/ 14 w 44"/>
                <a:gd name="T23" fmla="*/ 61 h 61"/>
                <a:gd name="T24" fmla="*/ 21 w 44"/>
                <a:gd name="T25" fmla="*/ 61 h 61"/>
                <a:gd name="T26" fmla="*/ 27 w 44"/>
                <a:gd name="T27" fmla="*/ 60 h 61"/>
                <a:gd name="T28" fmla="*/ 27 w 44"/>
                <a:gd name="T29" fmla="*/ 60 h 61"/>
                <a:gd name="T30" fmla="*/ 32 w 44"/>
                <a:gd name="T31" fmla="*/ 57 h 61"/>
                <a:gd name="T32" fmla="*/ 37 w 44"/>
                <a:gd name="T33" fmla="*/ 54 h 61"/>
                <a:gd name="T34" fmla="*/ 37 w 44"/>
                <a:gd name="T35" fmla="*/ 54 h 61"/>
                <a:gd name="T36" fmla="*/ 40 w 44"/>
                <a:gd name="T37" fmla="*/ 50 h 61"/>
                <a:gd name="T38" fmla="*/ 42 w 44"/>
                <a:gd name="T39" fmla="*/ 44 h 61"/>
                <a:gd name="T40" fmla="*/ 42 w 44"/>
                <a:gd name="T41" fmla="*/ 44 h 61"/>
                <a:gd name="T42" fmla="*/ 44 w 44"/>
                <a:gd name="T43" fmla="*/ 37 h 61"/>
                <a:gd name="T44" fmla="*/ 44 w 44"/>
                <a:gd name="T45" fmla="*/ 30 h 61"/>
                <a:gd name="T46" fmla="*/ 44 w 44"/>
                <a:gd name="T47" fmla="*/ 30 h 61"/>
                <a:gd name="T48" fmla="*/ 44 w 44"/>
                <a:gd name="T49" fmla="*/ 23 h 61"/>
                <a:gd name="T50" fmla="*/ 42 w 44"/>
                <a:gd name="T51" fmla="*/ 17 h 61"/>
                <a:gd name="T52" fmla="*/ 42 w 44"/>
                <a:gd name="T53" fmla="*/ 17 h 61"/>
                <a:gd name="T54" fmla="*/ 40 w 44"/>
                <a:gd name="T55" fmla="*/ 11 h 61"/>
                <a:gd name="T56" fmla="*/ 37 w 44"/>
                <a:gd name="T57" fmla="*/ 7 h 61"/>
                <a:gd name="T58" fmla="*/ 37 w 44"/>
                <a:gd name="T59" fmla="*/ 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4" h="61">
                  <a:moveTo>
                    <a:pt x="37" y="7"/>
                  </a:moveTo>
                  <a:lnTo>
                    <a:pt x="37" y="7"/>
                  </a:lnTo>
                  <a:lnTo>
                    <a:pt x="32" y="4"/>
                  </a:lnTo>
                  <a:lnTo>
                    <a:pt x="27" y="1"/>
                  </a:lnTo>
                  <a:lnTo>
                    <a:pt x="27" y="1"/>
                  </a:lnTo>
                  <a:lnTo>
                    <a:pt x="21" y="0"/>
                  </a:lnTo>
                  <a:lnTo>
                    <a:pt x="14" y="0"/>
                  </a:lnTo>
                  <a:lnTo>
                    <a:pt x="0" y="1"/>
                  </a:lnTo>
                  <a:lnTo>
                    <a:pt x="0" y="58"/>
                  </a:lnTo>
                  <a:lnTo>
                    <a:pt x="2" y="61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21" y="61"/>
                  </a:lnTo>
                  <a:lnTo>
                    <a:pt x="27" y="60"/>
                  </a:lnTo>
                  <a:lnTo>
                    <a:pt x="27" y="60"/>
                  </a:lnTo>
                  <a:lnTo>
                    <a:pt x="32" y="57"/>
                  </a:lnTo>
                  <a:lnTo>
                    <a:pt x="37" y="54"/>
                  </a:lnTo>
                  <a:lnTo>
                    <a:pt x="37" y="54"/>
                  </a:lnTo>
                  <a:lnTo>
                    <a:pt x="40" y="50"/>
                  </a:lnTo>
                  <a:lnTo>
                    <a:pt x="42" y="44"/>
                  </a:lnTo>
                  <a:lnTo>
                    <a:pt x="42" y="44"/>
                  </a:lnTo>
                  <a:lnTo>
                    <a:pt x="44" y="37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23"/>
                  </a:lnTo>
                  <a:lnTo>
                    <a:pt x="42" y="17"/>
                  </a:lnTo>
                  <a:lnTo>
                    <a:pt x="42" y="17"/>
                  </a:lnTo>
                  <a:lnTo>
                    <a:pt x="40" y="11"/>
                  </a:lnTo>
                  <a:lnTo>
                    <a:pt x="37" y="7"/>
                  </a:lnTo>
                  <a:lnTo>
                    <a:pt x="37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4" name="Freeform 57"/>
            <p:cNvSpPr>
              <a:spLocks noEditPoints="1"/>
            </p:cNvSpPr>
            <p:nvPr/>
          </p:nvSpPr>
          <p:spPr bwMode="auto">
            <a:xfrm>
              <a:off x="969963" y="3948113"/>
              <a:ext cx="471488" cy="798512"/>
            </a:xfrm>
            <a:custGeom>
              <a:avLst/>
              <a:gdLst>
                <a:gd name="T0" fmla="*/ 297 w 297"/>
                <a:gd name="T1" fmla="*/ 0 h 503"/>
                <a:gd name="T2" fmla="*/ 0 w 297"/>
                <a:gd name="T3" fmla="*/ 52 h 503"/>
                <a:gd name="T4" fmla="*/ 0 w 297"/>
                <a:gd name="T5" fmla="*/ 451 h 503"/>
                <a:gd name="T6" fmla="*/ 297 w 297"/>
                <a:gd name="T7" fmla="*/ 503 h 503"/>
                <a:gd name="T8" fmla="*/ 297 w 297"/>
                <a:gd name="T9" fmla="*/ 0 h 503"/>
                <a:gd name="T10" fmla="*/ 217 w 297"/>
                <a:gd name="T11" fmla="*/ 227 h 503"/>
                <a:gd name="T12" fmla="*/ 217 w 297"/>
                <a:gd name="T13" fmla="*/ 227 h 503"/>
                <a:gd name="T14" fmla="*/ 213 w 297"/>
                <a:gd name="T15" fmla="*/ 242 h 503"/>
                <a:gd name="T16" fmla="*/ 213 w 297"/>
                <a:gd name="T17" fmla="*/ 242 h 503"/>
                <a:gd name="T18" fmla="*/ 207 w 297"/>
                <a:gd name="T19" fmla="*/ 253 h 503"/>
                <a:gd name="T20" fmla="*/ 207 w 297"/>
                <a:gd name="T21" fmla="*/ 253 h 503"/>
                <a:gd name="T22" fmla="*/ 200 w 297"/>
                <a:gd name="T23" fmla="*/ 263 h 503"/>
                <a:gd name="T24" fmla="*/ 200 w 297"/>
                <a:gd name="T25" fmla="*/ 263 h 503"/>
                <a:gd name="T26" fmla="*/ 189 w 297"/>
                <a:gd name="T27" fmla="*/ 271 h 503"/>
                <a:gd name="T28" fmla="*/ 189 w 297"/>
                <a:gd name="T29" fmla="*/ 271 h 503"/>
                <a:gd name="T30" fmla="*/ 177 w 297"/>
                <a:gd name="T31" fmla="*/ 277 h 503"/>
                <a:gd name="T32" fmla="*/ 177 w 297"/>
                <a:gd name="T33" fmla="*/ 277 h 503"/>
                <a:gd name="T34" fmla="*/ 164 w 297"/>
                <a:gd name="T35" fmla="*/ 281 h 503"/>
                <a:gd name="T36" fmla="*/ 164 w 297"/>
                <a:gd name="T37" fmla="*/ 281 h 503"/>
                <a:gd name="T38" fmla="*/ 149 w 297"/>
                <a:gd name="T39" fmla="*/ 281 h 503"/>
                <a:gd name="T40" fmla="*/ 132 w 297"/>
                <a:gd name="T41" fmla="*/ 281 h 503"/>
                <a:gd name="T42" fmla="*/ 132 w 297"/>
                <a:gd name="T43" fmla="*/ 349 h 503"/>
                <a:gd name="T44" fmla="*/ 97 w 297"/>
                <a:gd name="T45" fmla="*/ 347 h 503"/>
                <a:gd name="T46" fmla="*/ 97 w 297"/>
                <a:gd name="T47" fmla="*/ 154 h 503"/>
                <a:gd name="T48" fmla="*/ 153 w 297"/>
                <a:gd name="T49" fmla="*/ 152 h 503"/>
                <a:gd name="T50" fmla="*/ 153 w 297"/>
                <a:gd name="T51" fmla="*/ 152 h 503"/>
                <a:gd name="T52" fmla="*/ 167 w 297"/>
                <a:gd name="T53" fmla="*/ 152 h 503"/>
                <a:gd name="T54" fmla="*/ 180 w 297"/>
                <a:gd name="T55" fmla="*/ 153 h 503"/>
                <a:gd name="T56" fmla="*/ 180 w 297"/>
                <a:gd name="T57" fmla="*/ 153 h 503"/>
                <a:gd name="T58" fmla="*/ 192 w 297"/>
                <a:gd name="T59" fmla="*/ 157 h 503"/>
                <a:gd name="T60" fmla="*/ 202 w 297"/>
                <a:gd name="T61" fmla="*/ 164 h 503"/>
                <a:gd name="T62" fmla="*/ 202 w 297"/>
                <a:gd name="T63" fmla="*/ 164 h 503"/>
                <a:gd name="T64" fmla="*/ 209 w 297"/>
                <a:gd name="T65" fmla="*/ 173 h 503"/>
                <a:gd name="T66" fmla="*/ 214 w 297"/>
                <a:gd name="T67" fmla="*/ 184 h 503"/>
                <a:gd name="T68" fmla="*/ 214 w 297"/>
                <a:gd name="T69" fmla="*/ 184 h 503"/>
                <a:gd name="T70" fmla="*/ 217 w 297"/>
                <a:gd name="T71" fmla="*/ 197 h 503"/>
                <a:gd name="T72" fmla="*/ 219 w 297"/>
                <a:gd name="T73" fmla="*/ 213 h 503"/>
                <a:gd name="T74" fmla="*/ 219 w 297"/>
                <a:gd name="T75" fmla="*/ 213 h 503"/>
                <a:gd name="T76" fmla="*/ 217 w 297"/>
                <a:gd name="T77" fmla="*/ 227 h 503"/>
                <a:gd name="T78" fmla="*/ 217 w 297"/>
                <a:gd name="T79" fmla="*/ 227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97" h="503">
                  <a:moveTo>
                    <a:pt x="297" y="0"/>
                  </a:moveTo>
                  <a:lnTo>
                    <a:pt x="0" y="52"/>
                  </a:lnTo>
                  <a:lnTo>
                    <a:pt x="0" y="451"/>
                  </a:lnTo>
                  <a:lnTo>
                    <a:pt x="297" y="503"/>
                  </a:lnTo>
                  <a:lnTo>
                    <a:pt x="297" y="0"/>
                  </a:lnTo>
                  <a:close/>
                  <a:moveTo>
                    <a:pt x="217" y="227"/>
                  </a:moveTo>
                  <a:lnTo>
                    <a:pt x="217" y="227"/>
                  </a:lnTo>
                  <a:lnTo>
                    <a:pt x="213" y="242"/>
                  </a:lnTo>
                  <a:lnTo>
                    <a:pt x="213" y="242"/>
                  </a:lnTo>
                  <a:lnTo>
                    <a:pt x="207" y="253"/>
                  </a:lnTo>
                  <a:lnTo>
                    <a:pt x="207" y="253"/>
                  </a:lnTo>
                  <a:lnTo>
                    <a:pt x="200" y="263"/>
                  </a:lnTo>
                  <a:lnTo>
                    <a:pt x="200" y="263"/>
                  </a:lnTo>
                  <a:lnTo>
                    <a:pt x="189" y="271"/>
                  </a:lnTo>
                  <a:lnTo>
                    <a:pt x="189" y="271"/>
                  </a:lnTo>
                  <a:lnTo>
                    <a:pt x="177" y="277"/>
                  </a:lnTo>
                  <a:lnTo>
                    <a:pt x="177" y="277"/>
                  </a:lnTo>
                  <a:lnTo>
                    <a:pt x="164" y="281"/>
                  </a:lnTo>
                  <a:lnTo>
                    <a:pt x="164" y="281"/>
                  </a:lnTo>
                  <a:lnTo>
                    <a:pt x="149" y="281"/>
                  </a:lnTo>
                  <a:lnTo>
                    <a:pt x="132" y="281"/>
                  </a:lnTo>
                  <a:lnTo>
                    <a:pt x="132" y="349"/>
                  </a:lnTo>
                  <a:lnTo>
                    <a:pt x="97" y="347"/>
                  </a:lnTo>
                  <a:lnTo>
                    <a:pt x="97" y="154"/>
                  </a:lnTo>
                  <a:lnTo>
                    <a:pt x="153" y="152"/>
                  </a:lnTo>
                  <a:lnTo>
                    <a:pt x="153" y="152"/>
                  </a:lnTo>
                  <a:lnTo>
                    <a:pt x="167" y="152"/>
                  </a:lnTo>
                  <a:lnTo>
                    <a:pt x="180" y="153"/>
                  </a:lnTo>
                  <a:lnTo>
                    <a:pt x="180" y="153"/>
                  </a:lnTo>
                  <a:lnTo>
                    <a:pt x="192" y="157"/>
                  </a:lnTo>
                  <a:lnTo>
                    <a:pt x="202" y="164"/>
                  </a:lnTo>
                  <a:lnTo>
                    <a:pt x="202" y="164"/>
                  </a:lnTo>
                  <a:lnTo>
                    <a:pt x="209" y="173"/>
                  </a:lnTo>
                  <a:lnTo>
                    <a:pt x="214" y="184"/>
                  </a:lnTo>
                  <a:lnTo>
                    <a:pt x="214" y="184"/>
                  </a:lnTo>
                  <a:lnTo>
                    <a:pt x="217" y="197"/>
                  </a:lnTo>
                  <a:lnTo>
                    <a:pt x="219" y="213"/>
                  </a:lnTo>
                  <a:lnTo>
                    <a:pt x="219" y="213"/>
                  </a:lnTo>
                  <a:lnTo>
                    <a:pt x="217" y="227"/>
                  </a:lnTo>
                  <a:lnTo>
                    <a:pt x="217" y="2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5222958" y="-948"/>
            <a:ext cx="1746081" cy="6858000"/>
          </a:xfrm>
          <a:prstGeom prst="rect">
            <a:avLst/>
          </a:prstGeom>
          <a:solidFill>
            <a:srgbClr val="2173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4" name="Freeform 26"/>
          <p:cNvSpPr>
            <a:spLocks/>
          </p:cNvSpPr>
          <p:nvPr/>
        </p:nvSpPr>
        <p:spPr bwMode="auto">
          <a:xfrm>
            <a:off x="5543619" y="2877811"/>
            <a:ext cx="2182059" cy="2330795"/>
          </a:xfrm>
          <a:custGeom>
            <a:avLst/>
            <a:gdLst>
              <a:gd name="T0" fmla="*/ 728 w 1448"/>
              <a:gd name="T1" fmla="*/ 162 h 1482"/>
              <a:gd name="T2" fmla="*/ 728 w 1448"/>
              <a:gd name="T3" fmla="*/ 160 h 1482"/>
              <a:gd name="T4" fmla="*/ 724 w 1448"/>
              <a:gd name="T5" fmla="*/ 156 h 1482"/>
              <a:gd name="T6" fmla="*/ 720 w 1448"/>
              <a:gd name="T7" fmla="*/ 152 h 1482"/>
              <a:gd name="T8" fmla="*/ 718 w 1448"/>
              <a:gd name="T9" fmla="*/ 152 h 1482"/>
              <a:gd name="T10" fmla="*/ 712 w 1448"/>
              <a:gd name="T11" fmla="*/ 152 h 1482"/>
              <a:gd name="T12" fmla="*/ 568 w 1448"/>
              <a:gd name="T13" fmla="*/ 152 h 1482"/>
              <a:gd name="T14" fmla="*/ 432 w 1448"/>
              <a:gd name="T15" fmla="*/ 152 h 1482"/>
              <a:gd name="T16" fmla="*/ 416 w 1448"/>
              <a:gd name="T17" fmla="*/ 152 h 1482"/>
              <a:gd name="T18" fmla="*/ 416 w 1448"/>
              <a:gd name="T19" fmla="*/ 0 h 1482"/>
              <a:gd name="T20" fmla="*/ 416 w 1448"/>
              <a:gd name="T21" fmla="*/ 0 h 1482"/>
              <a:gd name="T22" fmla="*/ 0 w 1448"/>
              <a:gd name="T23" fmla="*/ 70 h 1482"/>
              <a:gd name="T24" fmla="*/ 0 w 1448"/>
              <a:gd name="T25" fmla="*/ 634 h 1482"/>
              <a:gd name="T26" fmla="*/ 0 w 1448"/>
              <a:gd name="T27" fmla="*/ 634 h 1482"/>
              <a:gd name="T28" fmla="*/ 0 w 1448"/>
              <a:gd name="T29" fmla="*/ 634 h 1482"/>
              <a:gd name="T30" fmla="*/ 850 w 1448"/>
              <a:gd name="T31" fmla="*/ 1482 h 1482"/>
              <a:gd name="T32" fmla="*/ 1448 w 1448"/>
              <a:gd name="T33" fmla="*/ 882 h 1482"/>
              <a:gd name="T34" fmla="*/ 728 w 1448"/>
              <a:gd name="T35" fmla="*/ 162 h 1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8" h="1482">
                <a:moveTo>
                  <a:pt x="728" y="162"/>
                </a:moveTo>
                <a:lnTo>
                  <a:pt x="728" y="160"/>
                </a:lnTo>
                <a:lnTo>
                  <a:pt x="724" y="156"/>
                </a:lnTo>
                <a:lnTo>
                  <a:pt x="720" y="152"/>
                </a:lnTo>
                <a:lnTo>
                  <a:pt x="718" y="152"/>
                </a:lnTo>
                <a:lnTo>
                  <a:pt x="712" y="152"/>
                </a:lnTo>
                <a:lnTo>
                  <a:pt x="568" y="152"/>
                </a:lnTo>
                <a:lnTo>
                  <a:pt x="432" y="152"/>
                </a:lnTo>
                <a:lnTo>
                  <a:pt x="416" y="152"/>
                </a:lnTo>
                <a:lnTo>
                  <a:pt x="416" y="0"/>
                </a:lnTo>
                <a:lnTo>
                  <a:pt x="416" y="0"/>
                </a:lnTo>
                <a:lnTo>
                  <a:pt x="0" y="70"/>
                </a:lnTo>
                <a:lnTo>
                  <a:pt x="0" y="634"/>
                </a:lnTo>
                <a:lnTo>
                  <a:pt x="0" y="634"/>
                </a:lnTo>
                <a:lnTo>
                  <a:pt x="0" y="634"/>
                </a:lnTo>
                <a:lnTo>
                  <a:pt x="850" y="1482"/>
                </a:lnTo>
                <a:lnTo>
                  <a:pt x="1448" y="882"/>
                </a:lnTo>
                <a:lnTo>
                  <a:pt x="728" y="162"/>
                </a:lnTo>
                <a:close/>
              </a:path>
            </a:pathLst>
          </a:custGeom>
          <a:gradFill flip="none" rotWithShape="1">
            <a:gsLst>
              <a:gs pos="100000">
                <a:srgbClr val="3A417C"/>
              </a:gs>
              <a:gs pos="32000">
                <a:srgbClr val="002774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90" name="组 189"/>
          <p:cNvGrpSpPr/>
          <p:nvPr/>
        </p:nvGrpSpPr>
        <p:grpSpPr>
          <a:xfrm>
            <a:off x="5538785" y="2886466"/>
            <a:ext cx="1114425" cy="1078718"/>
            <a:chOff x="984250" y="5194301"/>
            <a:chExt cx="941387" cy="911225"/>
          </a:xfrm>
        </p:grpSpPr>
        <p:sp>
          <p:nvSpPr>
            <p:cNvPr id="208" name="Freeform 73"/>
            <p:cNvSpPr>
              <a:spLocks/>
            </p:cNvSpPr>
            <p:nvPr/>
          </p:nvSpPr>
          <p:spPr bwMode="auto">
            <a:xfrm>
              <a:off x="1543050" y="5391151"/>
              <a:ext cx="382587" cy="282575"/>
            </a:xfrm>
            <a:custGeom>
              <a:avLst/>
              <a:gdLst>
                <a:gd name="T0" fmla="*/ 228 w 241"/>
                <a:gd name="T1" fmla="*/ 0 h 178"/>
                <a:gd name="T2" fmla="*/ 0 w 241"/>
                <a:gd name="T3" fmla="*/ 0 h 178"/>
                <a:gd name="T4" fmla="*/ 0 w 241"/>
                <a:gd name="T5" fmla="*/ 122 h 178"/>
                <a:gd name="T6" fmla="*/ 68 w 241"/>
                <a:gd name="T7" fmla="*/ 178 h 178"/>
                <a:gd name="T8" fmla="*/ 241 w 241"/>
                <a:gd name="T9" fmla="*/ 32 h 178"/>
                <a:gd name="T10" fmla="*/ 241 w 241"/>
                <a:gd name="T11" fmla="*/ 13 h 178"/>
                <a:gd name="T12" fmla="*/ 241 w 241"/>
                <a:gd name="T13" fmla="*/ 13 h 178"/>
                <a:gd name="T14" fmla="*/ 241 w 241"/>
                <a:gd name="T15" fmla="*/ 6 h 178"/>
                <a:gd name="T16" fmla="*/ 238 w 241"/>
                <a:gd name="T17" fmla="*/ 3 h 178"/>
                <a:gd name="T18" fmla="*/ 235 w 241"/>
                <a:gd name="T19" fmla="*/ 0 h 178"/>
                <a:gd name="T20" fmla="*/ 228 w 241"/>
                <a:gd name="T21" fmla="*/ 0 h 178"/>
                <a:gd name="T22" fmla="*/ 228 w 241"/>
                <a:gd name="T23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78">
                  <a:moveTo>
                    <a:pt x="228" y="0"/>
                  </a:moveTo>
                  <a:lnTo>
                    <a:pt x="0" y="0"/>
                  </a:lnTo>
                  <a:lnTo>
                    <a:pt x="0" y="122"/>
                  </a:lnTo>
                  <a:lnTo>
                    <a:pt x="68" y="178"/>
                  </a:lnTo>
                  <a:lnTo>
                    <a:pt x="241" y="32"/>
                  </a:lnTo>
                  <a:lnTo>
                    <a:pt x="241" y="13"/>
                  </a:lnTo>
                  <a:lnTo>
                    <a:pt x="241" y="13"/>
                  </a:lnTo>
                  <a:lnTo>
                    <a:pt x="241" y="6"/>
                  </a:lnTo>
                  <a:lnTo>
                    <a:pt x="238" y="3"/>
                  </a:lnTo>
                  <a:lnTo>
                    <a:pt x="235" y="0"/>
                  </a:lnTo>
                  <a:lnTo>
                    <a:pt x="228" y="0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9" name="Freeform 74"/>
            <p:cNvSpPr>
              <a:spLocks/>
            </p:cNvSpPr>
            <p:nvPr/>
          </p:nvSpPr>
          <p:spPr bwMode="auto">
            <a:xfrm>
              <a:off x="1543050" y="5486401"/>
              <a:ext cx="382587" cy="422275"/>
            </a:xfrm>
            <a:custGeom>
              <a:avLst/>
              <a:gdLst>
                <a:gd name="T0" fmla="*/ 68 w 241"/>
                <a:gd name="T1" fmla="*/ 142 h 266"/>
                <a:gd name="T2" fmla="*/ 68 w 241"/>
                <a:gd name="T3" fmla="*/ 142 h 266"/>
                <a:gd name="T4" fmla="*/ 65 w 241"/>
                <a:gd name="T5" fmla="*/ 141 h 266"/>
                <a:gd name="T6" fmla="*/ 60 w 241"/>
                <a:gd name="T7" fmla="*/ 139 h 266"/>
                <a:gd name="T8" fmla="*/ 0 w 241"/>
                <a:gd name="T9" fmla="*/ 90 h 266"/>
                <a:gd name="T10" fmla="*/ 0 w 241"/>
                <a:gd name="T11" fmla="*/ 266 h 266"/>
                <a:gd name="T12" fmla="*/ 228 w 241"/>
                <a:gd name="T13" fmla="*/ 266 h 266"/>
                <a:gd name="T14" fmla="*/ 228 w 241"/>
                <a:gd name="T15" fmla="*/ 266 h 266"/>
                <a:gd name="T16" fmla="*/ 235 w 241"/>
                <a:gd name="T17" fmla="*/ 266 h 266"/>
                <a:gd name="T18" fmla="*/ 238 w 241"/>
                <a:gd name="T19" fmla="*/ 263 h 266"/>
                <a:gd name="T20" fmla="*/ 241 w 241"/>
                <a:gd name="T21" fmla="*/ 260 h 266"/>
                <a:gd name="T22" fmla="*/ 241 w 241"/>
                <a:gd name="T23" fmla="*/ 253 h 266"/>
                <a:gd name="T24" fmla="*/ 241 w 241"/>
                <a:gd name="T25" fmla="*/ 0 h 266"/>
                <a:gd name="T26" fmla="*/ 77 w 241"/>
                <a:gd name="T27" fmla="*/ 139 h 266"/>
                <a:gd name="T28" fmla="*/ 77 w 241"/>
                <a:gd name="T29" fmla="*/ 139 h 266"/>
                <a:gd name="T30" fmla="*/ 73 w 241"/>
                <a:gd name="T31" fmla="*/ 141 h 266"/>
                <a:gd name="T32" fmla="*/ 68 w 241"/>
                <a:gd name="T33" fmla="*/ 142 h 266"/>
                <a:gd name="T34" fmla="*/ 68 w 241"/>
                <a:gd name="T35" fmla="*/ 142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266">
                  <a:moveTo>
                    <a:pt x="68" y="142"/>
                  </a:moveTo>
                  <a:lnTo>
                    <a:pt x="68" y="142"/>
                  </a:lnTo>
                  <a:lnTo>
                    <a:pt x="65" y="141"/>
                  </a:lnTo>
                  <a:lnTo>
                    <a:pt x="60" y="139"/>
                  </a:lnTo>
                  <a:lnTo>
                    <a:pt x="0" y="90"/>
                  </a:lnTo>
                  <a:lnTo>
                    <a:pt x="0" y="266"/>
                  </a:lnTo>
                  <a:lnTo>
                    <a:pt x="228" y="266"/>
                  </a:lnTo>
                  <a:lnTo>
                    <a:pt x="228" y="266"/>
                  </a:lnTo>
                  <a:lnTo>
                    <a:pt x="235" y="266"/>
                  </a:lnTo>
                  <a:lnTo>
                    <a:pt x="238" y="263"/>
                  </a:lnTo>
                  <a:lnTo>
                    <a:pt x="241" y="260"/>
                  </a:lnTo>
                  <a:lnTo>
                    <a:pt x="241" y="253"/>
                  </a:lnTo>
                  <a:lnTo>
                    <a:pt x="241" y="0"/>
                  </a:lnTo>
                  <a:lnTo>
                    <a:pt x="77" y="139"/>
                  </a:lnTo>
                  <a:lnTo>
                    <a:pt x="77" y="139"/>
                  </a:lnTo>
                  <a:lnTo>
                    <a:pt x="73" y="141"/>
                  </a:lnTo>
                  <a:lnTo>
                    <a:pt x="68" y="142"/>
                  </a:lnTo>
                  <a:lnTo>
                    <a:pt x="68" y="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0" name="Freeform 75"/>
            <p:cNvSpPr>
              <a:spLocks/>
            </p:cNvSpPr>
            <p:nvPr/>
          </p:nvSpPr>
          <p:spPr bwMode="auto">
            <a:xfrm>
              <a:off x="1157288" y="5535613"/>
              <a:ext cx="149225" cy="228600"/>
            </a:xfrm>
            <a:custGeom>
              <a:avLst/>
              <a:gdLst>
                <a:gd name="T0" fmla="*/ 3 w 94"/>
                <a:gd name="T1" fmla="*/ 101 h 144"/>
                <a:gd name="T2" fmla="*/ 8 w 94"/>
                <a:gd name="T3" fmla="*/ 114 h 144"/>
                <a:gd name="T4" fmla="*/ 13 w 94"/>
                <a:gd name="T5" fmla="*/ 124 h 144"/>
                <a:gd name="T6" fmla="*/ 19 w 94"/>
                <a:gd name="T7" fmla="*/ 132 h 144"/>
                <a:gd name="T8" fmla="*/ 28 w 94"/>
                <a:gd name="T9" fmla="*/ 139 h 144"/>
                <a:gd name="T10" fmla="*/ 36 w 94"/>
                <a:gd name="T11" fmla="*/ 142 h 144"/>
                <a:gd name="T12" fmla="*/ 46 w 94"/>
                <a:gd name="T13" fmla="*/ 144 h 144"/>
                <a:gd name="T14" fmla="*/ 55 w 94"/>
                <a:gd name="T15" fmla="*/ 144 h 144"/>
                <a:gd name="T16" fmla="*/ 65 w 94"/>
                <a:gd name="T17" fmla="*/ 141 h 144"/>
                <a:gd name="T18" fmla="*/ 73 w 94"/>
                <a:gd name="T19" fmla="*/ 136 h 144"/>
                <a:gd name="T20" fmla="*/ 80 w 94"/>
                <a:gd name="T21" fmla="*/ 128 h 144"/>
                <a:gd name="T22" fmla="*/ 86 w 94"/>
                <a:gd name="T23" fmla="*/ 116 h 144"/>
                <a:gd name="T24" fmla="*/ 91 w 94"/>
                <a:gd name="T25" fmla="*/ 105 h 144"/>
                <a:gd name="T26" fmla="*/ 93 w 94"/>
                <a:gd name="T27" fmla="*/ 90 h 144"/>
                <a:gd name="T28" fmla="*/ 94 w 94"/>
                <a:gd name="T29" fmla="*/ 74 h 144"/>
                <a:gd name="T30" fmla="*/ 93 w 94"/>
                <a:gd name="T31" fmla="*/ 56 h 144"/>
                <a:gd name="T32" fmla="*/ 91 w 94"/>
                <a:gd name="T33" fmla="*/ 41 h 144"/>
                <a:gd name="T34" fmla="*/ 86 w 94"/>
                <a:gd name="T35" fmla="*/ 28 h 144"/>
                <a:gd name="T36" fmla="*/ 81 w 94"/>
                <a:gd name="T37" fmla="*/ 18 h 144"/>
                <a:gd name="T38" fmla="*/ 73 w 94"/>
                <a:gd name="T39" fmla="*/ 10 h 144"/>
                <a:gd name="T40" fmla="*/ 67 w 94"/>
                <a:gd name="T41" fmla="*/ 3 h 144"/>
                <a:gd name="T42" fmla="*/ 57 w 94"/>
                <a:gd name="T43" fmla="*/ 0 h 144"/>
                <a:gd name="T44" fmla="*/ 47 w 94"/>
                <a:gd name="T45" fmla="*/ 0 h 144"/>
                <a:gd name="T46" fmla="*/ 36 w 94"/>
                <a:gd name="T47" fmla="*/ 2 h 144"/>
                <a:gd name="T48" fmla="*/ 28 w 94"/>
                <a:gd name="T49" fmla="*/ 5 h 144"/>
                <a:gd name="T50" fmla="*/ 19 w 94"/>
                <a:gd name="T51" fmla="*/ 12 h 144"/>
                <a:gd name="T52" fmla="*/ 13 w 94"/>
                <a:gd name="T53" fmla="*/ 21 h 144"/>
                <a:gd name="T54" fmla="*/ 6 w 94"/>
                <a:gd name="T55" fmla="*/ 31 h 144"/>
                <a:gd name="T56" fmla="*/ 3 w 94"/>
                <a:gd name="T57" fmla="*/ 44 h 144"/>
                <a:gd name="T58" fmla="*/ 1 w 94"/>
                <a:gd name="T59" fmla="*/ 57 h 144"/>
                <a:gd name="T60" fmla="*/ 0 w 94"/>
                <a:gd name="T61" fmla="*/ 72 h 144"/>
                <a:gd name="T62" fmla="*/ 1 w 94"/>
                <a:gd name="T63" fmla="*/ 88 h 144"/>
                <a:gd name="T64" fmla="*/ 3 w 94"/>
                <a:gd name="T65" fmla="*/ 10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4" h="144">
                  <a:moveTo>
                    <a:pt x="3" y="101"/>
                  </a:moveTo>
                  <a:lnTo>
                    <a:pt x="3" y="101"/>
                  </a:lnTo>
                  <a:lnTo>
                    <a:pt x="8" y="114"/>
                  </a:lnTo>
                  <a:lnTo>
                    <a:pt x="8" y="114"/>
                  </a:lnTo>
                  <a:lnTo>
                    <a:pt x="13" y="124"/>
                  </a:lnTo>
                  <a:lnTo>
                    <a:pt x="13" y="124"/>
                  </a:lnTo>
                  <a:lnTo>
                    <a:pt x="19" y="132"/>
                  </a:lnTo>
                  <a:lnTo>
                    <a:pt x="19" y="132"/>
                  </a:lnTo>
                  <a:lnTo>
                    <a:pt x="28" y="139"/>
                  </a:lnTo>
                  <a:lnTo>
                    <a:pt x="28" y="139"/>
                  </a:lnTo>
                  <a:lnTo>
                    <a:pt x="36" y="142"/>
                  </a:lnTo>
                  <a:lnTo>
                    <a:pt x="36" y="142"/>
                  </a:lnTo>
                  <a:lnTo>
                    <a:pt x="46" y="144"/>
                  </a:lnTo>
                  <a:lnTo>
                    <a:pt x="46" y="144"/>
                  </a:lnTo>
                  <a:lnTo>
                    <a:pt x="55" y="144"/>
                  </a:lnTo>
                  <a:lnTo>
                    <a:pt x="55" y="144"/>
                  </a:lnTo>
                  <a:lnTo>
                    <a:pt x="65" y="141"/>
                  </a:lnTo>
                  <a:lnTo>
                    <a:pt x="65" y="141"/>
                  </a:lnTo>
                  <a:lnTo>
                    <a:pt x="73" y="136"/>
                  </a:lnTo>
                  <a:lnTo>
                    <a:pt x="73" y="136"/>
                  </a:lnTo>
                  <a:lnTo>
                    <a:pt x="80" y="128"/>
                  </a:lnTo>
                  <a:lnTo>
                    <a:pt x="80" y="128"/>
                  </a:lnTo>
                  <a:lnTo>
                    <a:pt x="86" y="116"/>
                  </a:lnTo>
                  <a:lnTo>
                    <a:pt x="86" y="116"/>
                  </a:lnTo>
                  <a:lnTo>
                    <a:pt x="91" y="105"/>
                  </a:lnTo>
                  <a:lnTo>
                    <a:pt x="91" y="105"/>
                  </a:lnTo>
                  <a:lnTo>
                    <a:pt x="93" y="90"/>
                  </a:lnTo>
                  <a:lnTo>
                    <a:pt x="93" y="90"/>
                  </a:lnTo>
                  <a:lnTo>
                    <a:pt x="94" y="74"/>
                  </a:lnTo>
                  <a:lnTo>
                    <a:pt x="94" y="74"/>
                  </a:lnTo>
                  <a:lnTo>
                    <a:pt x="93" y="56"/>
                  </a:lnTo>
                  <a:lnTo>
                    <a:pt x="93" y="56"/>
                  </a:lnTo>
                  <a:lnTo>
                    <a:pt x="91" y="41"/>
                  </a:lnTo>
                  <a:lnTo>
                    <a:pt x="91" y="41"/>
                  </a:lnTo>
                  <a:lnTo>
                    <a:pt x="86" y="28"/>
                  </a:lnTo>
                  <a:lnTo>
                    <a:pt x="86" y="28"/>
                  </a:lnTo>
                  <a:lnTo>
                    <a:pt x="81" y="18"/>
                  </a:lnTo>
                  <a:lnTo>
                    <a:pt x="81" y="18"/>
                  </a:lnTo>
                  <a:lnTo>
                    <a:pt x="73" y="10"/>
                  </a:lnTo>
                  <a:lnTo>
                    <a:pt x="73" y="10"/>
                  </a:lnTo>
                  <a:lnTo>
                    <a:pt x="67" y="3"/>
                  </a:lnTo>
                  <a:lnTo>
                    <a:pt x="67" y="3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3" y="21"/>
                  </a:lnTo>
                  <a:lnTo>
                    <a:pt x="13" y="21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1" y="57"/>
                  </a:lnTo>
                  <a:lnTo>
                    <a:pt x="1" y="57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1" y="88"/>
                  </a:lnTo>
                  <a:lnTo>
                    <a:pt x="1" y="88"/>
                  </a:lnTo>
                  <a:lnTo>
                    <a:pt x="3" y="101"/>
                  </a:lnTo>
                  <a:lnTo>
                    <a:pt x="3" y="1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1" name="Freeform 76"/>
            <p:cNvSpPr>
              <a:spLocks noEditPoints="1"/>
            </p:cNvSpPr>
            <p:nvPr/>
          </p:nvSpPr>
          <p:spPr bwMode="auto">
            <a:xfrm>
              <a:off x="984250" y="5194301"/>
              <a:ext cx="538162" cy="911225"/>
            </a:xfrm>
            <a:custGeom>
              <a:avLst/>
              <a:gdLst>
                <a:gd name="T0" fmla="*/ 339 w 339"/>
                <a:gd name="T1" fmla="*/ 574 h 574"/>
                <a:gd name="T2" fmla="*/ 0 w 339"/>
                <a:gd name="T3" fmla="*/ 57 h 574"/>
                <a:gd name="T4" fmla="*/ 70 w 339"/>
                <a:gd name="T5" fmla="*/ 266 h 574"/>
                <a:gd name="T6" fmla="*/ 75 w 339"/>
                <a:gd name="T7" fmla="*/ 245 h 574"/>
                <a:gd name="T8" fmla="*/ 81 w 339"/>
                <a:gd name="T9" fmla="*/ 225 h 574"/>
                <a:gd name="T10" fmla="*/ 91 w 339"/>
                <a:gd name="T11" fmla="*/ 207 h 574"/>
                <a:gd name="T12" fmla="*/ 97 w 339"/>
                <a:gd name="T13" fmla="*/ 199 h 574"/>
                <a:gd name="T14" fmla="*/ 104 w 339"/>
                <a:gd name="T15" fmla="*/ 192 h 574"/>
                <a:gd name="T16" fmla="*/ 120 w 339"/>
                <a:gd name="T17" fmla="*/ 183 h 574"/>
                <a:gd name="T18" fmla="*/ 128 w 339"/>
                <a:gd name="T19" fmla="*/ 178 h 574"/>
                <a:gd name="T20" fmla="*/ 137 w 339"/>
                <a:gd name="T21" fmla="*/ 174 h 574"/>
                <a:gd name="T22" fmla="*/ 158 w 339"/>
                <a:gd name="T23" fmla="*/ 171 h 574"/>
                <a:gd name="T24" fmla="*/ 168 w 339"/>
                <a:gd name="T25" fmla="*/ 171 h 574"/>
                <a:gd name="T26" fmla="*/ 176 w 339"/>
                <a:gd name="T27" fmla="*/ 173 h 574"/>
                <a:gd name="T28" fmla="*/ 194 w 339"/>
                <a:gd name="T29" fmla="*/ 178 h 574"/>
                <a:gd name="T30" fmla="*/ 202 w 339"/>
                <a:gd name="T31" fmla="*/ 181 h 574"/>
                <a:gd name="T32" fmla="*/ 210 w 339"/>
                <a:gd name="T33" fmla="*/ 186 h 574"/>
                <a:gd name="T34" fmla="*/ 223 w 339"/>
                <a:gd name="T35" fmla="*/ 199 h 574"/>
                <a:gd name="T36" fmla="*/ 230 w 339"/>
                <a:gd name="T37" fmla="*/ 207 h 574"/>
                <a:gd name="T38" fmla="*/ 234 w 339"/>
                <a:gd name="T39" fmla="*/ 217 h 574"/>
                <a:gd name="T40" fmla="*/ 244 w 339"/>
                <a:gd name="T41" fmla="*/ 236 h 574"/>
                <a:gd name="T42" fmla="*/ 249 w 339"/>
                <a:gd name="T43" fmla="*/ 259 h 574"/>
                <a:gd name="T44" fmla="*/ 251 w 339"/>
                <a:gd name="T45" fmla="*/ 285 h 574"/>
                <a:gd name="T46" fmla="*/ 249 w 339"/>
                <a:gd name="T47" fmla="*/ 311 h 574"/>
                <a:gd name="T48" fmla="*/ 246 w 339"/>
                <a:gd name="T49" fmla="*/ 325 h 574"/>
                <a:gd name="T50" fmla="*/ 243 w 339"/>
                <a:gd name="T51" fmla="*/ 334 h 574"/>
                <a:gd name="T52" fmla="*/ 234 w 339"/>
                <a:gd name="T53" fmla="*/ 356 h 574"/>
                <a:gd name="T54" fmla="*/ 230 w 339"/>
                <a:gd name="T55" fmla="*/ 365 h 574"/>
                <a:gd name="T56" fmla="*/ 223 w 339"/>
                <a:gd name="T57" fmla="*/ 374 h 574"/>
                <a:gd name="T58" fmla="*/ 208 w 339"/>
                <a:gd name="T59" fmla="*/ 387 h 574"/>
                <a:gd name="T60" fmla="*/ 200 w 339"/>
                <a:gd name="T61" fmla="*/ 393 h 574"/>
                <a:gd name="T62" fmla="*/ 192 w 339"/>
                <a:gd name="T63" fmla="*/ 396 h 574"/>
                <a:gd name="T64" fmla="*/ 174 w 339"/>
                <a:gd name="T65" fmla="*/ 401 h 574"/>
                <a:gd name="T66" fmla="*/ 164 w 339"/>
                <a:gd name="T67" fmla="*/ 403 h 574"/>
                <a:gd name="T68" fmla="*/ 155 w 339"/>
                <a:gd name="T69" fmla="*/ 403 h 574"/>
                <a:gd name="T70" fmla="*/ 135 w 339"/>
                <a:gd name="T71" fmla="*/ 400 h 574"/>
                <a:gd name="T72" fmla="*/ 127 w 339"/>
                <a:gd name="T73" fmla="*/ 396 h 574"/>
                <a:gd name="T74" fmla="*/ 119 w 339"/>
                <a:gd name="T75" fmla="*/ 393 h 574"/>
                <a:gd name="T76" fmla="*/ 104 w 339"/>
                <a:gd name="T77" fmla="*/ 382 h 574"/>
                <a:gd name="T78" fmla="*/ 93 w 339"/>
                <a:gd name="T79" fmla="*/ 369 h 574"/>
                <a:gd name="T80" fmla="*/ 81 w 339"/>
                <a:gd name="T81" fmla="*/ 352 h 574"/>
                <a:gd name="T82" fmla="*/ 75 w 339"/>
                <a:gd name="T83" fmla="*/ 333 h 574"/>
                <a:gd name="T84" fmla="*/ 70 w 339"/>
                <a:gd name="T85" fmla="*/ 313 h 574"/>
                <a:gd name="T86" fmla="*/ 68 w 339"/>
                <a:gd name="T87" fmla="*/ 290 h 574"/>
                <a:gd name="T88" fmla="*/ 70 w 339"/>
                <a:gd name="T89" fmla="*/ 266 h 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9" h="574">
                  <a:moveTo>
                    <a:pt x="0" y="517"/>
                  </a:moveTo>
                  <a:lnTo>
                    <a:pt x="339" y="574"/>
                  </a:lnTo>
                  <a:lnTo>
                    <a:pt x="339" y="0"/>
                  </a:lnTo>
                  <a:lnTo>
                    <a:pt x="0" y="57"/>
                  </a:lnTo>
                  <a:lnTo>
                    <a:pt x="0" y="517"/>
                  </a:lnTo>
                  <a:close/>
                  <a:moveTo>
                    <a:pt x="70" y="266"/>
                  </a:moveTo>
                  <a:lnTo>
                    <a:pt x="70" y="266"/>
                  </a:lnTo>
                  <a:lnTo>
                    <a:pt x="75" y="245"/>
                  </a:lnTo>
                  <a:lnTo>
                    <a:pt x="75" y="245"/>
                  </a:lnTo>
                  <a:lnTo>
                    <a:pt x="81" y="225"/>
                  </a:lnTo>
                  <a:lnTo>
                    <a:pt x="81" y="225"/>
                  </a:lnTo>
                  <a:lnTo>
                    <a:pt x="91" y="207"/>
                  </a:lnTo>
                  <a:lnTo>
                    <a:pt x="91" y="207"/>
                  </a:lnTo>
                  <a:lnTo>
                    <a:pt x="97" y="199"/>
                  </a:lnTo>
                  <a:lnTo>
                    <a:pt x="104" y="192"/>
                  </a:lnTo>
                  <a:lnTo>
                    <a:pt x="104" y="192"/>
                  </a:lnTo>
                  <a:lnTo>
                    <a:pt x="112" y="187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8" y="178"/>
                  </a:lnTo>
                  <a:lnTo>
                    <a:pt x="137" y="174"/>
                  </a:lnTo>
                  <a:lnTo>
                    <a:pt x="137" y="174"/>
                  </a:lnTo>
                  <a:lnTo>
                    <a:pt x="146" y="173"/>
                  </a:lnTo>
                  <a:lnTo>
                    <a:pt x="158" y="171"/>
                  </a:lnTo>
                  <a:lnTo>
                    <a:pt x="158" y="171"/>
                  </a:lnTo>
                  <a:lnTo>
                    <a:pt x="168" y="171"/>
                  </a:lnTo>
                  <a:lnTo>
                    <a:pt x="176" y="173"/>
                  </a:lnTo>
                  <a:lnTo>
                    <a:pt x="176" y="173"/>
                  </a:lnTo>
                  <a:lnTo>
                    <a:pt x="186" y="174"/>
                  </a:lnTo>
                  <a:lnTo>
                    <a:pt x="194" y="178"/>
                  </a:lnTo>
                  <a:lnTo>
                    <a:pt x="194" y="178"/>
                  </a:lnTo>
                  <a:lnTo>
                    <a:pt x="202" y="181"/>
                  </a:lnTo>
                  <a:lnTo>
                    <a:pt x="210" y="186"/>
                  </a:lnTo>
                  <a:lnTo>
                    <a:pt x="210" y="186"/>
                  </a:lnTo>
                  <a:lnTo>
                    <a:pt x="217" y="192"/>
                  </a:lnTo>
                  <a:lnTo>
                    <a:pt x="223" y="199"/>
                  </a:lnTo>
                  <a:lnTo>
                    <a:pt x="223" y="199"/>
                  </a:lnTo>
                  <a:lnTo>
                    <a:pt x="230" y="207"/>
                  </a:lnTo>
                  <a:lnTo>
                    <a:pt x="234" y="217"/>
                  </a:lnTo>
                  <a:lnTo>
                    <a:pt x="234" y="217"/>
                  </a:lnTo>
                  <a:lnTo>
                    <a:pt x="239" y="227"/>
                  </a:lnTo>
                  <a:lnTo>
                    <a:pt x="244" y="236"/>
                  </a:lnTo>
                  <a:lnTo>
                    <a:pt x="244" y="236"/>
                  </a:lnTo>
                  <a:lnTo>
                    <a:pt x="249" y="259"/>
                  </a:lnTo>
                  <a:lnTo>
                    <a:pt x="249" y="259"/>
                  </a:lnTo>
                  <a:lnTo>
                    <a:pt x="251" y="285"/>
                  </a:lnTo>
                  <a:lnTo>
                    <a:pt x="251" y="285"/>
                  </a:lnTo>
                  <a:lnTo>
                    <a:pt x="249" y="311"/>
                  </a:lnTo>
                  <a:lnTo>
                    <a:pt x="249" y="311"/>
                  </a:lnTo>
                  <a:lnTo>
                    <a:pt x="246" y="325"/>
                  </a:lnTo>
                  <a:lnTo>
                    <a:pt x="243" y="334"/>
                  </a:lnTo>
                  <a:lnTo>
                    <a:pt x="243" y="334"/>
                  </a:lnTo>
                  <a:lnTo>
                    <a:pt x="239" y="346"/>
                  </a:lnTo>
                  <a:lnTo>
                    <a:pt x="234" y="356"/>
                  </a:lnTo>
                  <a:lnTo>
                    <a:pt x="234" y="356"/>
                  </a:lnTo>
                  <a:lnTo>
                    <a:pt x="230" y="365"/>
                  </a:lnTo>
                  <a:lnTo>
                    <a:pt x="223" y="374"/>
                  </a:lnTo>
                  <a:lnTo>
                    <a:pt x="223" y="374"/>
                  </a:lnTo>
                  <a:lnTo>
                    <a:pt x="215" y="380"/>
                  </a:lnTo>
                  <a:lnTo>
                    <a:pt x="208" y="387"/>
                  </a:lnTo>
                  <a:lnTo>
                    <a:pt x="208" y="387"/>
                  </a:lnTo>
                  <a:lnTo>
                    <a:pt x="200" y="393"/>
                  </a:lnTo>
                  <a:lnTo>
                    <a:pt x="192" y="396"/>
                  </a:lnTo>
                  <a:lnTo>
                    <a:pt x="192" y="396"/>
                  </a:lnTo>
                  <a:lnTo>
                    <a:pt x="182" y="400"/>
                  </a:lnTo>
                  <a:lnTo>
                    <a:pt x="174" y="401"/>
                  </a:lnTo>
                  <a:lnTo>
                    <a:pt x="174" y="401"/>
                  </a:lnTo>
                  <a:lnTo>
                    <a:pt x="164" y="403"/>
                  </a:lnTo>
                  <a:lnTo>
                    <a:pt x="155" y="403"/>
                  </a:lnTo>
                  <a:lnTo>
                    <a:pt x="155" y="403"/>
                  </a:lnTo>
                  <a:lnTo>
                    <a:pt x="145" y="401"/>
                  </a:lnTo>
                  <a:lnTo>
                    <a:pt x="135" y="400"/>
                  </a:lnTo>
                  <a:lnTo>
                    <a:pt x="135" y="400"/>
                  </a:lnTo>
                  <a:lnTo>
                    <a:pt x="127" y="396"/>
                  </a:lnTo>
                  <a:lnTo>
                    <a:pt x="119" y="393"/>
                  </a:lnTo>
                  <a:lnTo>
                    <a:pt x="119" y="393"/>
                  </a:lnTo>
                  <a:lnTo>
                    <a:pt x="112" y="388"/>
                  </a:lnTo>
                  <a:lnTo>
                    <a:pt x="104" y="382"/>
                  </a:lnTo>
                  <a:lnTo>
                    <a:pt x="104" y="382"/>
                  </a:lnTo>
                  <a:lnTo>
                    <a:pt x="93" y="369"/>
                  </a:lnTo>
                  <a:lnTo>
                    <a:pt x="93" y="369"/>
                  </a:lnTo>
                  <a:lnTo>
                    <a:pt x="81" y="352"/>
                  </a:lnTo>
                  <a:lnTo>
                    <a:pt x="81" y="352"/>
                  </a:lnTo>
                  <a:lnTo>
                    <a:pt x="75" y="333"/>
                  </a:lnTo>
                  <a:lnTo>
                    <a:pt x="75" y="333"/>
                  </a:lnTo>
                  <a:lnTo>
                    <a:pt x="70" y="313"/>
                  </a:lnTo>
                  <a:lnTo>
                    <a:pt x="70" y="313"/>
                  </a:lnTo>
                  <a:lnTo>
                    <a:pt x="68" y="290"/>
                  </a:lnTo>
                  <a:lnTo>
                    <a:pt x="68" y="290"/>
                  </a:lnTo>
                  <a:lnTo>
                    <a:pt x="70" y="266"/>
                  </a:lnTo>
                  <a:lnTo>
                    <a:pt x="70" y="2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6963944" y="-948"/>
            <a:ext cx="1746081" cy="6858000"/>
          </a:xfrm>
          <a:prstGeom prst="rect">
            <a:avLst/>
          </a:prstGeom>
          <a:solidFill>
            <a:srgbClr val="672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Freeform 25"/>
          <p:cNvSpPr>
            <a:spLocks/>
          </p:cNvSpPr>
          <p:nvPr/>
        </p:nvSpPr>
        <p:spPr bwMode="auto">
          <a:xfrm>
            <a:off x="7276141" y="2867775"/>
            <a:ext cx="2307962" cy="2352407"/>
          </a:xfrm>
          <a:custGeom>
            <a:avLst/>
            <a:gdLst>
              <a:gd name="T0" fmla="*/ 1454 w 1454"/>
              <a:gd name="T1" fmla="*/ 872 h 1482"/>
              <a:gd name="T2" fmla="*/ 708 w 1454"/>
              <a:gd name="T3" fmla="*/ 124 h 1482"/>
              <a:gd name="T4" fmla="*/ 708 w 1454"/>
              <a:gd name="T5" fmla="*/ 124 h 1482"/>
              <a:gd name="T6" fmla="*/ 708 w 1454"/>
              <a:gd name="T7" fmla="*/ 124 h 1482"/>
              <a:gd name="T8" fmla="*/ 708 w 1454"/>
              <a:gd name="T9" fmla="*/ 124 h 1482"/>
              <a:gd name="T10" fmla="*/ 708 w 1454"/>
              <a:gd name="T11" fmla="*/ 124 h 1482"/>
              <a:gd name="T12" fmla="*/ 702 w 1454"/>
              <a:gd name="T13" fmla="*/ 122 h 1482"/>
              <a:gd name="T14" fmla="*/ 696 w 1454"/>
              <a:gd name="T15" fmla="*/ 120 h 1482"/>
              <a:gd name="T16" fmla="*/ 686 w 1454"/>
              <a:gd name="T17" fmla="*/ 120 h 1482"/>
              <a:gd name="T18" fmla="*/ 646 w 1454"/>
              <a:gd name="T19" fmla="*/ 80 h 1482"/>
              <a:gd name="T20" fmla="*/ 576 w 1454"/>
              <a:gd name="T21" fmla="*/ 80 h 1482"/>
              <a:gd name="T22" fmla="*/ 554 w 1454"/>
              <a:gd name="T23" fmla="*/ 80 h 1482"/>
              <a:gd name="T24" fmla="*/ 432 w 1454"/>
              <a:gd name="T25" fmla="*/ 80 h 1482"/>
              <a:gd name="T26" fmla="*/ 416 w 1454"/>
              <a:gd name="T27" fmla="*/ 80 h 1482"/>
              <a:gd name="T28" fmla="*/ 416 w 1454"/>
              <a:gd name="T29" fmla="*/ 0 h 1482"/>
              <a:gd name="T30" fmla="*/ 0 w 1454"/>
              <a:gd name="T31" fmla="*/ 70 h 1482"/>
              <a:gd name="T32" fmla="*/ 0 w 1454"/>
              <a:gd name="T33" fmla="*/ 634 h 1482"/>
              <a:gd name="T34" fmla="*/ 0 w 1454"/>
              <a:gd name="T35" fmla="*/ 634 h 1482"/>
              <a:gd name="T36" fmla="*/ 0 w 1454"/>
              <a:gd name="T37" fmla="*/ 634 h 1482"/>
              <a:gd name="T38" fmla="*/ 848 w 1454"/>
              <a:gd name="T39" fmla="*/ 1482 h 1482"/>
              <a:gd name="T40" fmla="*/ 1448 w 1454"/>
              <a:gd name="T41" fmla="*/ 882 h 1482"/>
              <a:gd name="T42" fmla="*/ 1446 w 1454"/>
              <a:gd name="T43" fmla="*/ 880 h 1482"/>
              <a:gd name="T44" fmla="*/ 1454 w 1454"/>
              <a:gd name="T45" fmla="*/ 872 h 1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454" h="1482">
                <a:moveTo>
                  <a:pt x="1454" y="872"/>
                </a:moveTo>
                <a:lnTo>
                  <a:pt x="708" y="124"/>
                </a:lnTo>
                <a:lnTo>
                  <a:pt x="708" y="124"/>
                </a:lnTo>
                <a:lnTo>
                  <a:pt x="708" y="124"/>
                </a:lnTo>
                <a:lnTo>
                  <a:pt x="708" y="124"/>
                </a:lnTo>
                <a:lnTo>
                  <a:pt x="708" y="124"/>
                </a:lnTo>
                <a:lnTo>
                  <a:pt x="702" y="122"/>
                </a:lnTo>
                <a:lnTo>
                  <a:pt x="696" y="120"/>
                </a:lnTo>
                <a:lnTo>
                  <a:pt x="686" y="120"/>
                </a:lnTo>
                <a:lnTo>
                  <a:pt x="646" y="80"/>
                </a:lnTo>
                <a:lnTo>
                  <a:pt x="576" y="80"/>
                </a:lnTo>
                <a:lnTo>
                  <a:pt x="554" y="80"/>
                </a:lnTo>
                <a:lnTo>
                  <a:pt x="432" y="80"/>
                </a:lnTo>
                <a:lnTo>
                  <a:pt x="416" y="80"/>
                </a:lnTo>
                <a:lnTo>
                  <a:pt x="416" y="0"/>
                </a:lnTo>
                <a:lnTo>
                  <a:pt x="0" y="70"/>
                </a:lnTo>
                <a:lnTo>
                  <a:pt x="0" y="634"/>
                </a:lnTo>
                <a:lnTo>
                  <a:pt x="0" y="634"/>
                </a:lnTo>
                <a:lnTo>
                  <a:pt x="0" y="634"/>
                </a:lnTo>
                <a:lnTo>
                  <a:pt x="848" y="1482"/>
                </a:lnTo>
                <a:lnTo>
                  <a:pt x="1448" y="882"/>
                </a:lnTo>
                <a:lnTo>
                  <a:pt x="1446" y="880"/>
                </a:lnTo>
                <a:lnTo>
                  <a:pt x="1454" y="872"/>
                </a:lnTo>
                <a:close/>
              </a:path>
            </a:pathLst>
          </a:custGeom>
          <a:gradFill flip="none" rotWithShape="1">
            <a:gsLst>
              <a:gs pos="100000">
                <a:srgbClr val="451C51"/>
              </a:gs>
              <a:gs pos="32000">
                <a:srgbClr val="441D61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91" name="组 190"/>
          <p:cNvGrpSpPr/>
          <p:nvPr/>
        </p:nvGrpSpPr>
        <p:grpSpPr>
          <a:xfrm>
            <a:off x="7281419" y="2868820"/>
            <a:ext cx="1126668" cy="1114010"/>
            <a:chOff x="5010150" y="522288"/>
            <a:chExt cx="1130300" cy="1117600"/>
          </a:xfrm>
        </p:grpSpPr>
        <p:sp>
          <p:nvSpPr>
            <p:cNvPr id="204" name="Freeform 93"/>
            <p:cNvSpPr>
              <a:spLocks/>
            </p:cNvSpPr>
            <p:nvPr/>
          </p:nvSpPr>
          <p:spPr bwMode="auto">
            <a:xfrm>
              <a:off x="6076950" y="966788"/>
              <a:ext cx="63500" cy="228600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44 h 144"/>
                <a:gd name="T6" fmla="*/ 24 w 40"/>
                <a:gd name="T7" fmla="*/ 144 h 144"/>
                <a:gd name="T8" fmla="*/ 24 w 40"/>
                <a:gd name="T9" fmla="*/ 144 h 144"/>
                <a:gd name="T10" fmla="*/ 30 w 40"/>
                <a:gd name="T11" fmla="*/ 142 h 144"/>
                <a:gd name="T12" fmla="*/ 36 w 40"/>
                <a:gd name="T13" fmla="*/ 140 h 144"/>
                <a:gd name="T14" fmla="*/ 38 w 40"/>
                <a:gd name="T15" fmla="*/ 134 h 144"/>
                <a:gd name="T16" fmla="*/ 40 w 40"/>
                <a:gd name="T17" fmla="*/ 128 h 144"/>
                <a:gd name="T18" fmla="*/ 40 w 40"/>
                <a:gd name="T19" fmla="*/ 16 h 144"/>
                <a:gd name="T20" fmla="*/ 40 w 40"/>
                <a:gd name="T21" fmla="*/ 16 h 144"/>
                <a:gd name="T22" fmla="*/ 38 w 40"/>
                <a:gd name="T23" fmla="*/ 10 h 144"/>
                <a:gd name="T24" fmla="*/ 36 w 40"/>
                <a:gd name="T25" fmla="*/ 4 h 144"/>
                <a:gd name="T26" fmla="*/ 30 w 40"/>
                <a:gd name="T27" fmla="*/ 2 h 144"/>
                <a:gd name="T28" fmla="*/ 24 w 40"/>
                <a:gd name="T29" fmla="*/ 0 h 144"/>
                <a:gd name="T30" fmla="*/ 24 w 40"/>
                <a:gd name="T3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lnTo>
                    <a:pt x="0" y="0"/>
                  </a:lnTo>
                  <a:lnTo>
                    <a:pt x="0" y="144"/>
                  </a:lnTo>
                  <a:lnTo>
                    <a:pt x="24" y="144"/>
                  </a:lnTo>
                  <a:lnTo>
                    <a:pt x="24" y="144"/>
                  </a:lnTo>
                  <a:lnTo>
                    <a:pt x="30" y="142"/>
                  </a:lnTo>
                  <a:lnTo>
                    <a:pt x="36" y="140"/>
                  </a:lnTo>
                  <a:lnTo>
                    <a:pt x="38" y="134"/>
                  </a:lnTo>
                  <a:lnTo>
                    <a:pt x="40" y="128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38" y="10"/>
                  </a:lnTo>
                  <a:lnTo>
                    <a:pt x="36" y="4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5" name="Freeform 94"/>
            <p:cNvSpPr>
              <a:spLocks/>
            </p:cNvSpPr>
            <p:nvPr/>
          </p:nvSpPr>
          <p:spPr bwMode="auto">
            <a:xfrm>
              <a:off x="6076950" y="1220788"/>
              <a:ext cx="63500" cy="228600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44 h 144"/>
                <a:gd name="T6" fmla="*/ 24 w 40"/>
                <a:gd name="T7" fmla="*/ 144 h 144"/>
                <a:gd name="T8" fmla="*/ 24 w 40"/>
                <a:gd name="T9" fmla="*/ 144 h 144"/>
                <a:gd name="T10" fmla="*/ 30 w 40"/>
                <a:gd name="T11" fmla="*/ 142 h 144"/>
                <a:gd name="T12" fmla="*/ 36 w 40"/>
                <a:gd name="T13" fmla="*/ 140 h 144"/>
                <a:gd name="T14" fmla="*/ 38 w 40"/>
                <a:gd name="T15" fmla="*/ 134 h 144"/>
                <a:gd name="T16" fmla="*/ 40 w 40"/>
                <a:gd name="T17" fmla="*/ 128 h 144"/>
                <a:gd name="T18" fmla="*/ 40 w 40"/>
                <a:gd name="T19" fmla="*/ 16 h 144"/>
                <a:gd name="T20" fmla="*/ 40 w 40"/>
                <a:gd name="T21" fmla="*/ 16 h 144"/>
                <a:gd name="T22" fmla="*/ 38 w 40"/>
                <a:gd name="T23" fmla="*/ 10 h 144"/>
                <a:gd name="T24" fmla="*/ 36 w 40"/>
                <a:gd name="T25" fmla="*/ 4 h 144"/>
                <a:gd name="T26" fmla="*/ 30 w 40"/>
                <a:gd name="T27" fmla="*/ 2 h 144"/>
                <a:gd name="T28" fmla="*/ 24 w 40"/>
                <a:gd name="T29" fmla="*/ 0 h 144"/>
                <a:gd name="T30" fmla="*/ 24 w 40"/>
                <a:gd name="T3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lnTo>
                    <a:pt x="0" y="0"/>
                  </a:lnTo>
                  <a:lnTo>
                    <a:pt x="0" y="144"/>
                  </a:lnTo>
                  <a:lnTo>
                    <a:pt x="24" y="144"/>
                  </a:lnTo>
                  <a:lnTo>
                    <a:pt x="24" y="144"/>
                  </a:lnTo>
                  <a:lnTo>
                    <a:pt x="30" y="142"/>
                  </a:lnTo>
                  <a:lnTo>
                    <a:pt x="36" y="140"/>
                  </a:lnTo>
                  <a:lnTo>
                    <a:pt x="38" y="134"/>
                  </a:lnTo>
                  <a:lnTo>
                    <a:pt x="40" y="128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38" y="10"/>
                  </a:lnTo>
                  <a:lnTo>
                    <a:pt x="36" y="4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6" name="Freeform 95"/>
            <p:cNvSpPr>
              <a:spLocks/>
            </p:cNvSpPr>
            <p:nvPr/>
          </p:nvSpPr>
          <p:spPr bwMode="auto">
            <a:xfrm>
              <a:off x="5695950" y="649288"/>
              <a:ext cx="444500" cy="863600"/>
            </a:xfrm>
            <a:custGeom>
              <a:avLst/>
              <a:gdLst>
                <a:gd name="T0" fmla="*/ 264 w 280"/>
                <a:gd name="T1" fmla="*/ 40 h 544"/>
                <a:gd name="T2" fmla="*/ 224 w 280"/>
                <a:gd name="T3" fmla="*/ 40 h 544"/>
                <a:gd name="T4" fmla="*/ 224 w 280"/>
                <a:gd name="T5" fmla="*/ 16 h 544"/>
                <a:gd name="T6" fmla="*/ 224 w 280"/>
                <a:gd name="T7" fmla="*/ 16 h 544"/>
                <a:gd name="T8" fmla="*/ 222 w 280"/>
                <a:gd name="T9" fmla="*/ 10 h 544"/>
                <a:gd name="T10" fmla="*/ 218 w 280"/>
                <a:gd name="T11" fmla="*/ 4 h 544"/>
                <a:gd name="T12" fmla="*/ 214 w 280"/>
                <a:gd name="T13" fmla="*/ 0 h 544"/>
                <a:gd name="T14" fmla="*/ 0 w 280"/>
                <a:gd name="T15" fmla="*/ 0 h 544"/>
                <a:gd name="T16" fmla="*/ 0 w 280"/>
                <a:gd name="T17" fmla="*/ 80 h 544"/>
                <a:gd name="T18" fmla="*/ 160 w 280"/>
                <a:gd name="T19" fmla="*/ 80 h 544"/>
                <a:gd name="T20" fmla="*/ 160 w 280"/>
                <a:gd name="T21" fmla="*/ 112 h 544"/>
                <a:gd name="T22" fmla="*/ 0 w 280"/>
                <a:gd name="T23" fmla="*/ 112 h 544"/>
                <a:gd name="T24" fmla="*/ 0 w 280"/>
                <a:gd name="T25" fmla="*/ 152 h 544"/>
                <a:gd name="T26" fmla="*/ 160 w 280"/>
                <a:gd name="T27" fmla="*/ 152 h 544"/>
                <a:gd name="T28" fmla="*/ 160 w 280"/>
                <a:gd name="T29" fmla="*/ 184 h 544"/>
                <a:gd name="T30" fmla="*/ 0 w 280"/>
                <a:gd name="T31" fmla="*/ 184 h 544"/>
                <a:gd name="T32" fmla="*/ 0 w 280"/>
                <a:gd name="T33" fmla="*/ 224 h 544"/>
                <a:gd name="T34" fmla="*/ 160 w 280"/>
                <a:gd name="T35" fmla="*/ 224 h 544"/>
                <a:gd name="T36" fmla="*/ 160 w 280"/>
                <a:gd name="T37" fmla="*/ 256 h 544"/>
                <a:gd name="T38" fmla="*/ 0 w 280"/>
                <a:gd name="T39" fmla="*/ 256 h 544"/>
                <a:gd name="T40" fmla="*/ 0 w 280"/>
                <a:gd name="T41" fmla="*/ 296 h 544"/>
                <a:gd name="T42" fmla="*/ 160 w 280"/>
                <a:gd name="T43" fmla="*/ 296 h 544"/>
                <a:gd name="T44" fmla="*/ 160 w 280"/>
                <a:gd name="T45" fmla="*/ 328 h 544"/>
                <a:gd name="T46" fmla="*/ 0 w 280"/>
                <a:gd name="T47" fmla="*/ 328 h 544"/>
                <a:gd name="T48" fmla="*/ 0 w 280"/>
                <a:gd name="T49" fmla="*/ 368 h 544"/>
                <a:gd name="T50" fmla="*/ 160 w 280"/>
                <a:gd name="T51" fmla="*/ 368 h 544"/>
                <a:gd name="T52" fmla="*/ 160 w 280"/>
                <a:gd name="T53" fmla="*/ 400 h 544"/>
                <a:gd name="T54" fmla="*/ 0 w 280"/>
                <a:gd name="T55" fmla="*/ 400 h 544"/>
                <a:gd name="T56" fmla="*/ 0 w 280"/>
                <a:gd name="T57" fmla="*/ 440 h 544"/>
                <a:gd name="T58" fmla="*/ 160 w 280"/>
                <a:gd name="T59" fmla="*/ 440 h 544"/>
                <a:gd name="T60" fmla="*/ 160 w 280"/>
                <a:gd name="T61" fmla="*/ 472 h 544"/>
                <a:gd name="T62" fmla="*/ 0 w 280"/>
                <a:gd name="T63" fmla="*/ 472 h 544"/>
                <a:gd name="T64" fmla="*/ 0 w 280"/>
                <a:gd name="T65" fmla="*/ 544 h 544"/>
                <a:gd name="T66" fmla="*/ 208 w 280"/>
                <a:gd name="T67" fmla="*/ 544 h 544"/>
                <a:gd name="T68" fmla="*/ 208 w 280"/>
                <a:gd name="T69" fmla="*/ 544 h 544"/>
                <a:gd name="T70" fmla="*/ 214 w 280"/>
                <a:gd name="T71" fmla="*/ 542 h 544"/>
                <a:gd name="T72" fmla="*/ 220 w 280"/>
                <a:gd name="T73" fmla="*/ 540 h 544"/>
                <a:gd name="T74" fmla="*/ 222 w 280"/>
                <a:gd name="T75" fmla="*/ 534 h 544"/>
                <a:gd name="T76" fmla="*/ 224 w 280"/>
                <a:gd name="T77" fmla="*/ 528 h 544"/>
                <a:gd name="T78" fmla="*/ 224 w 280"/>
                <a:gd name="T79" fmla="*/ 184 h 544"/>
                <a:gd name="T80" fmla="*/ 264 w 280"/>
                <a:gd name="T81" fmla="*/ 184 h 544"/>
                <a:gd name="T82" fmla="*/ 264 w 280"/>
                <a:gd name="T83" fmla="*/ 184 h 544"/>
                <a:gd name="T84" fmla="*/ 270 w 280"/>
                <a:gd name="T85" fmla="*/ 182 h 544"/>
                <a:gd name="T86" fmla="*/ 276 w 280"/>
                <a:gd name="T87" fmla="*/ 180 h 544"/>
                <a:gd name="T88" fmla="*/ 278 w 280"/>
                <a:gd name="T89" fmla="*/ 174 h 544"/>
                <a:gd name="T90" fmla="*/ 280 w 280"/>
                <a:gd name="T91" fmla="*/ 168 h 544"/>
                <a:gd name="T92" fmla="*/ 280 w 280"/>
                <a:gd name="T93" fmla="*/ 56 h 544"/>
                <a:gd name="T94" fmla="*/ 280 w 280"/>
                <a:gd name="T95" fmla="*/ 56 h 544"/>
                <a:gd name="T96" fmla="*/ 278 w 280"/>
                <a:gd name="T97" fmla="*/ 50 h 544"/>
                <a:gd name="T98" fmla="*/ 276 w 280"/>
                <a:gd name="T99" fmla="*/ 44 h 544"/>
                <a:gd name="T100" fmla="*/ 270 w 280"/>
                <a:gd name="T101" fmla="*/ 42 h 544"/>
                <a:gd name="T102" fmla="*/ 264 w 280"/>
                <a:gd name="T103" fmla="*/ 40 h 544"/>
                <a:gd name="T104" fmla="*/ 264 w 280"/>
                <a:gd name="T105" fmla="*/ 40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0" h="544">
                  <a:moveTo>
                    <a:pt x="264" y="40"/>
                  </a:moveTo>
                  <a:lnTo>
                    <a:pt x="224" y="40"/>
                  </a:lnTo>
                  <a:lnTo>
                    <a:pt x="224" y="16"/>
                  </a:lnTo>
                  <a:lnTo>
                    <a:pt x="224" y="16"/>
                  </a:lnTo>
                  <a:lnTo>
                    <a:pt x="222" y="10"/>
                  </a:lnTo>
                  <a:lnTo>
                    <a:pt x="218" y="4"/>
                  </a:lnTo>
                  <a:lnTo>
                    <a:pt x="214" y="0"/>
                  </a:lnTo>
                  <a:lnTo>
                    <a:pt x="0" y="0"/>
                  </a:lnTo>
                  <a:lnTo>
                    <a:pt x="0" y="80"/>
                  </a:lnTo>
                  <a:lnTo>
                    <a:pt x="160" y="80"/>
                  </a:lnTo>
                  <a:lnTo>
                    <a:pt x="160" y="112"/>
                  </a:lnTo>
                  <a:lnTo>
                    <a:pt x="0" y="112"/>
                  </a:lnTo>
                  <a:lnTo>
                    <a:pt x="0" y="152"/>
                  </a:lnTo>
                  <a:lnTo>
                    <a:pt x="160" y="152"/>
                  </a:lnTo>
                  <a:lnTo>
                    <a:pt x="160" y="184"/>
                  </a:lnTo>
                  <a:lnTo>
                    <a:pt x="0" y="184"/>
                  </a:lnTo>
                  <a:lnTo>
                    <a:pt x="0" y="224"/>
                  </a:lnTo>
                  <a:lnTo>
                    <a:pt x="160" y="224"/>
                  </a:lnTo>
                  <a:lnTo>
                    <a:pt x="160" y="256"/>
                  </a:lnTo>
                  <a:lnTo>
                    <a:pt x="0" y="256"/>
                  </a:lnTo>
                  <a:lnTo>
                    <a:pt x="0" y="296"/>
                  </a:lnTo>
                  <a:lnTo>
                    <a:pt x="160" y="296"/>
                  </a:lnTo>
                  <a:lnTo>
                    <a:pt x="160" y="328"/>
                  </a:lnTo>
                  <a:lnTo>
                    <a:pt x="0" y="328"/>
                  </a:lnTo>
                  <a:lnTo>
                    <a:pt x="0" y="368"/>
                  </a:lnTo>
                  <a:lnTo>
                    <a:pt x="160" y="368"/>
                  </a:lnTo>
                  <a:lnTo>
                    <a:pt x="160" y="400"/>
                  </a:lnTo>
                  <a:lnTo>
                    <a:pt x="0" y="400"/>
                  </a:lnTo>
                  <a:lnTo>
                    <a:pt x="0" y="440"/>
                  </a:lnTo>
                  <a:lnTo>
                    <a:pt x="160" y="440"/>
                  </a:lnTo>
                  <a:lnTo>
                    <a:pt x="160" y="472"/>
                  </a:lnTo>
                  <a:lnTo>
                    <a:pt x="0" y="472"/>
                  </a:lnTo>
                  <a:lnTo>
                    <a:pt x="0" y="544"/>
                  </a:lnTo>
                  <a:lnTo>
                    <a:pt x="208" y="544"/>
                  </a:lnTo>
                  <a:lnTo>
                    <a:pt x="208" y="544"/>
                  </a:lnTo>
                  <a:lnTo>
                    <a:pt x="214" y="542"/>
                  </a:lnTo>
                  <a:lnTo>
                    <a:pt x="220" y="540"/>
                  </a:lnTo>
                  <a:lnTo>
                    <a:pt x="222" y="534"/>
                  </a:lnTo>
                  <a:lnTo>
                    <a:pt x="224" y="528"/>
                  </a:lnTo>
                  <a:lnTo>
                    <a:pt x="224" y="184"/>
                  </a:lnTo>
                  <a:lnTo>
                    <a:pt x="264" y="184"/>
                  </a:lnTo>
                  <a:lnTo>
                    <a:pt x="264" y="184"/>
                  </a:lnTo>
                  <a:lnTo>
                    <a:pt x="270" y="182"/>
                  </a:lnTo>
                  <a:lnTo>
                    <a:pt x="276" y="180"/>
                  </a:lnTo>
                  <a:lnTo>
                    <a:pt x="278" y="174"/>
                  </a:lnTo>
                  <a:lnTo>
                    <a:pt x="280" y="168"/>
                  </a:lnTo>
                  <a:lnTo>
                    <a:pt x="280" y="56"/>
                  </a:lnTo>
                  <a:lnTo>
                    <a:pt x="280" y="56"/>
                  </a:lnTo>
                  <a:lnTo>
                    <a:pt x="278" y="50"/>
                  </a:lnTo>
                  <a:lnTo>
                    <a:pt x="276" y="44"/>
                  </a:lnTo>
                  <a:lnTo>
                    <a:pt x="270" y="42"/>
                  </a:lnTo>
                  <a:lnTo>
                    <a:pt x="264" y="40"/>
                  </a:lnTo>
                  <a:lnTo>
                    <a:pt x="26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7" name="Freeform 96"/>
            <p:cNvSpPr>
              <a:spLocks noEditPoints="1"/>
            </p:cNvSpPr>
            <p:nvPr/>
          </p:nvSpPr>
          <p:spPr bwMode="auto">
            <a:xfrm>
              <a:off x="5010150" y="522288"/>
              <a:ext cx="660400" cy="1117600"/>
            </a:xfrm>
            <a:custGeom>
              <a:avLst/>
              <a:gdLst>
                <a:gd name="T0" fmla="*/ 0 w 416"/>
                <a:gd name="T1" fmla="*/ 634 h 704"/>
                <a:gd name="T2" fmla="*/ 416 w 416"/>
                <a:gd name="T3" fmla="*/ 704 h 704"/>
                <a:gd name="T4" fmla="*/ 416 w 416"/>
                <a:gd name="T5" fmla="*/ 0 h 704"/>
                <a:gd name="T6" fmla="*/ 0 w 416"/>
                <a:gd name="T7" fmla="*/ 70 h 704"/>
                <a:gd name="T8" fmla="*/ 0 w 416"/>
                <a:gd name="T9" fmla="*/ 634 h 704"/>
                <a:gd name="T10" fmla="*/ 112 w 416"/>
                <a:gd name="T11" fmla="*/ 220 h 704"/>
                <a:gd name="T12" fmla="*/ 162 w 416"/>
                <a:gd name="T13" fmla="*/ 218 h 704"/>
                <a:gd name="T14" fmla="*/ 252 w 416"/>
                <a:gd name="T15" fmla="*/ 378 h 704"/>
                <a:gd name="T16" fmla="*/ 252 w 416"/>
                <a:gd name="T17" fmla="*/ 378 h 704"/>
                <a:gd name="T18" fmla="*/ 254 w 416"/>
                <a:gd name="T19" fmla="*/ 382 h 704"/>
                <a:gd name="T20" fmla="*/ 254 w 416"/>
                <a:gd name="T21" fmla="*/ 382 h 704"/>
                <a:gd name="T22" fmla="*/ 256 w 416"/>
                <a:gd name="T23" fmla="*/ 388 h 704"/>
                <a:gd name="T24" fmla="*/ 256 w 416"/>
                <a:gd name="T25" fmla="*/ 388 h 704"/>
                <a:gd name="T26" fmla="*/ 260 w 416"/>
                <a:gd name="T27" fmla="*/ 394 h 704"/>
                <a:gd name="T28" fmla="*/ 260 w 416"/>
                <a:gd name="T29" fmla="*/ 394 h 704"/>
                <a:gd name="T30" fmla="*/ 262 w 416"/>
                <a:gd name="T31" fmla="*/ 400 h 704"/>
                <a:gd name="T32" fmla="*/ 264 w 416"/>
                <a:gd name="T33" fmla="*/ 400 h 704"/>
                <a:gd name="T34" fmla="*/ 264 w 416"/>
                <a:gd name="T35" fmla="*/ 400 h 704"/>
                <a:gd name="T36" fmla="*/ 262 w 416"/>
                <a:gd name="T37" fmla="*/ 394 h 704"/>
                <a:gd name="T38" fmla="*/ 262 w 416"/>
                <a:gd name="T39" fmla="*/ 394 h 704"/>
                <a:gd name="T40" fmla="*/ 262 w 416"/>
                <a:gd name="T41" fmla="*/ 390 h 704"/>
                <a:gd name="T42" fmla="*/ 262 w 416"/>
                <a:gd name="T43" fmla="*/ 390 h 704"/>
                <a:gd name="T44" fmla="*/ 262 w 416"/>
                <a:gd name="T45" fmla="*/ 380 h 704"/>
                <a:gd name="T46" fmla="*/ 262 w 416"/>
                <a:gd name="T47" fmla="*/ 380 h 704"/>
                <a:gd name="T48" fmla="*/ 262 w 416"/>
                <a:gd name="T49" fmla="*/ 360 h 704"/>
                <a:gd name="T50" fmla="*/ 262 w 416"/>
                <a:gd name="T51" fmla="*/ 212 h 704"/>
                <a:gd name="T52" fmla="*/ 312 w 416"/>
                <a:gd name="T53" fmla="*/ 210 h 704"/>
                <a:gd name="T54" fmla="*/ 312 w 416"/>
                <a:gd name="T55" fmla="*/ 488 h 704"/>
                <a:gd name="T56" fmla="*/ 258 w 416"/>
                <a:gd name="T57" fmla="*/ 484 h 704"/>
                <a:gd name="T58" fmla="*/ 166 w 416"/>
                <a:gd name="T59" fmla="*/ 316 h 704"/>
                <a:gd name="T60" fmla="*/ 166 w 416"/>
                <a:gd name="T61" fmla="*/ 316 h 704"/>
                <a:gd name="T62" fmla="*/ 164 w 416"/>
                <a:gd name="T63" fmla="*/ 308 h 704"/>
                <a:gd name="T64" fmla="*/ 164 w 416"/>
                <a:gd name="T65" fmla="*/ 308 h 704"/>
                <a:gd name="T66" fmla="*/ 160 w 416"/>
                <a:gd name="T67" fmla="*/ 302 h 704"/>
                <a:gd name="T68" fmla="*/ 160 w 416"/>
                <a:gd name="T69" fmla="*/ 302 h 704"/>
                <a:gd name="T70" fmla="*/ 158 w 416"/>
                <a:gd name="T71" fmla="*/ 298 h 704"/>
                <a:gd name="T72" fmla="*/ 158 w 416"/>
                <a:gd name="T73" fmla="*/ 298 h 704"/>
                <a:gd name="T74" fmla="*/ 154 w 416"/>
                <a:gd name="T75" fmla="*/ 294 h 704"/>
                <a:gd name="T76" fmla="*/ 154 w 416"/>
                <a:gd name="T77" fmla="*/ 294 h 704"/>
                <a:gd name="T78" fmla="*/ 154 w 416"/>
                <a:gd name="T79" fmla="*/ 294 h 704"/>
                <a:gd name="T80" fmla="*/ 152 w 416"/>
                <a:gd name="T81" fmla="*/ 302 h 704"/>
                <a:gd name="T82" fmla="*/ 152 w 416"/>
                <a:gd name="T83" fmla="*/ 302 h 704"/>
                <a:gd name="T84" fmla="*/ 152 w 416"/>
                <a:gd name="T85" fmla="*/ 312 h 704"/>
                <a:gd name="T86" fmla="*/ 152 w 416"/>
                <a:gd name="T87" fmla="*/ 312 h 704"/>
                <a:gd name="T88" fmla="*/ 152 w 416"/>
                <a:gd name="T89" fmla="*/ 320 h 704"/>
                <a:gd name="T90" fmla="*/ 152 w 416"/>
                <a:gd name="T91" fmla="*/ 320 h 704"/>
                <a:gd name="T92" fmla="*/ 152 w 416"/>
                <a:gd name="T93" fmla="*/ 340 h 704"/>
                <a:gd name="T94" fmla="*/ 152 w 416"/>
                <a:gd name="T95" fmla="*/ 478 h 704"/>
                <a:gd name="T96" fmla="*/ 112 w 416"/>
                <a:gd name="T97" fmla="*/ 476 h 704"/>
                <a:gd name="T98" fmla="*/ 112 w 416"/>
                <a:gd name="T99" fmla="*/ 220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16" h="704">
                  <a:moveTo>
                    <a:pt x="0" y="634"/>
                  </a:moveTo>
                  <a:lnTo>
                    <a:pt x="416" y="704"/>
                  </a:lnTo>
                  <a:lnTo>
                    <a:pt x="416" y="0"/>
                  </a:lnTo>
                  <a:lnTo>
                    <a:pt x="0" y="70"/>
                  </a:lnTo>
                  <a:lnTo>
                    <a:pt x="0" y="634"/>
                  </a:lnTo>
                  <a:close/>
                  <a:moveTo>
                    <a:pt x="112" y="220"/>
                  </a:moveTo>
                  <a:lnTo>
                    <a:pt x="162" y="218"/>
                  </a:lnTo>
                  <a:lnTo>
                    <a:pt x="252" y="378"/>
                  </a:lnTo>
                  <a:lnTo>
                    <a:pt x="252" y="378"/>
                  </a:lnTo>
                  <a:lnTo>
                    <a:pt x="254" y="382"/>
                  </a:lnTo>
                  <a:lnTo>
                    <a:pt x="254" y="382"/>
                  </a:lnTo>
                  <a:lnTo>
                    <a:pt x="256" y="388"/>
                  </a:lnTo>
                  <a:lnTo>
                    <a:pt x="256" y="388"/>
                  </a:lnTo>
                  <a:lnTo>
                    <a:pt x="260" y="394"/>
                  </a:lnTo>
                  <a:lnTo>
                    <a:pt x="260" y="394"/>
                  </a:lnTo>
                  <a:lnTo>
                    <a:pt x="262" y="400"/>
                  </a:lnTo>
                  <a:lnTo>
                    <a:pt x="264" y="400"/>
                  </a:lnTo>
                  <a:lnTo>
                    <a:pt x="264" y="400"/>
                  </a:lnTo>
                  <a:lnTo>
                    <a:pt x="262" y="394"/>
                  </a:lnTo>
                  <a:lnTo>
                    <a:pt x="262" y="394"/>
                  </a:lnTo>
                  <a:lnTo>
                    <a:pt x="262" y="390"/>
                  </a:lnTo>
                  <a:lnTo>
                    <a:pt x="262" y="390"/>
                  </a:lnTo>
                  <a:lnTo>
                    <a:pt x="262" y="380"/>
                  </a:lnTo>
                  <a:lnTo>
                    <a:pt x="262" y="380"/>
                  </a:lnTo>
                  <a:lnTo>
                    <a:pt x="262" y="360"/>
                  </a:lnTo>
                  <a:lnTo>
                    <a:pt x="262" y="212"/>
                  </a:lnTo>
                  <a:lnTo>
                    <a:pt x="312" y="210"/>
                  </a:lnTo>
                  <a:lnTo>
                    <a:pt x="312" y="488"/>
                  </a:lnTo>
                  <a:lnTo>
                    <a:pt x="258" y="484"/>
                  </a:lnTo>
                  <a:lnTo>
                    <a:pt x="166" y="316"/>
                  </a:lnTo>
                  <a:lnTo>
                    <a:pt x="166" y="316"/>
                  </a:lnTo>
                  <a:lnTo>
                    <a:pt x="164" y="308"/>
                  </a:lnTo>
                  <a:lnTo>
                    <a:pt x="164" y="308"/>
                  </a:lnTo>
                  <a:lnTo>
                    <a:pt x="160" y="302"/>
                  </a:lnTo>
                  <a:lnTo>
                    <a:pt x="160" y="302"/>
                  </a:lnTo>
                  <a:lnTo>
                    <a:pt x="158" y="298"/>
                  </a:lnTo>
                  <a:lnTo>
                    <a:pt x="158" y="298"/>
                  </a:lnTo>
                  <a:lnTo>
                    <a:pt x="154" y="294"/>
                  </a:lnTo>
                  <a:lnTo>
                    <a:pt x="154" y="294"/>
                  </a:lnTo>
                  <a:lnTo>
                    <a:pt x="154" y="294"/>
                  </a:lnTo>
                  <a:lnTo>
                    <a:pt x="152" y="302"/>
                  </a:lnTo>
                  <a:lnTo>
                    <a:pt x="152" y="302"/>
                  </a:lnTo>
                  <a:lnTo>
                    <a:pt x="152" y="312"/>
                  </a:lnTo>
                  <a:lnTo>
                    <a:pt x="152" y="312"/>
                  </a:lnTo>
                  <a:lnTo>
                    <a:pt x="152" y="320"/>
                  </a:lnTo>
                  <a:lnTo>
                    <a:pt x="152" y="320"/>
                  </a:lnTo>
                  <a:lnTo>
                    <a:pt x="152" y="340"/>
                  </a:lnTo>
                  <a:lnTo>
                    <a:pt x="152" y="478"/>
                  </a:lnTo>
                  <a:lnTo>
                    <a:pt x="112" y="476"/>
                  </a:lnTo>
                  <a:lnTo>
                    <a:pt x="112" y="2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60" name="矩形 159"/>
          <p:cNvSpPr/>
          <p:nvPr/>
        </p:nvSpPr>
        <p:spPr>
          <a:xfrm>
            <a:off x="8696336" y="0"/>
            <a:ext cx="1768361" cy="6858000"/>
          </a:xfrm>
          <a:prstGeom prst="rect">
            <a:avLst/>
          </a:prstGeom>
          <a:solidFill>
            <a:srgbClr val="0082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Freeform 33"/>
          <p:cNvSpPr>
            <a:spLocks/>
          </p:cNvSpPr>
          <p:nvPr/>
        </p:nvSpPr>
        <p:spPr bwMode="auto">
          <a:xfrm>
            <a:off x="9008985" y="2868821"/>
            <a:ext cx="2331372" cy="2347210"/>
          </a:xfrm>
          <a:custGeom>
            <a:avLst/>
            <a:gdLst>
              <a:gd name="T0" fmla="*/ 710 w 1472"/>
              <a:gd name="T1" fmla="*/ 98 h 1482"/>
              <a:gd name="T2" fmla="*/ 708 w 1472"/>
              <a:gd name="T3" fmla="*/ 92 h 1482"/>
              <a:gd name="T4" fmla="*/ 704 w 1472"/>
              <a:gd name="T5" fmla="*/ 92 h 1482"/>
              <a:gd name="T6" fmla="*/ 702 w 1472"/>
              <a:gd name="T7" fmla="*/ 90 h 1482"/>
              <a:gd name="T8" fmla="*/ 696 w 1472"/>
              <a:gd name="T9" fmla="*/ 88 h 1482"/>
              <a:gd name="T10" fmla="*/ 544 w 1472"/>
              <a:gd name="T11" fmla="*/ 88 h 1482"/>
              <a:gd name="T12" fmla="*/ 536 w 1472"/>
              <a:gd name="T13" fmla="*/ 88 h 1482"/>
              <a:gd name="T14" fmla="*/ 530 w 1472"/>
              <a:gd name="T15" fmla="*/ 90 h 1482"/>
              <a:gd name="T16" fmla="*/ 524 w 1472"/>
              <a:gd name="T17" fmla="*/ 92 h 1482"/>
              <a:gd name="T18" fmla="*/ 522 w 1472"/>
              <a:gd name="T19" fmla="*/ 98 h 1482"/>
              <a:gd name="T20" fmla="*/ 520 w 1472"/>
              <a:gd name="T21" fmla="*/ 104 h 1482"/>
              <a:gd name="T22" fmla="*/ 416 w 1472"/>
              <a:gd name="T23" fmla="*/ 0 h 1482"/>
              <a:gd name="T24" fmla="*/ 416 w 1472"/>
              <a:gd name="T25" fmla="*/ 2 h 1482"/>
              <a:gd name="T26" fmla="*/ 416 w 1472"/>
              <a:gd name="T27" fmla="*/ 0 h 1482"/>
              <a:gd name="T28" fmla="*/ 0 w 1472"/>
              <a:gd name="T29" fmla="*/ 72 h 1482"/>
              <a:gd name="T30" fmla="*/ 0 w 1472"/>
              <a:gd name="T31" fmla="*/ 632 h 1482"/>
              <a:gd name="T32" fmla="*/ 0 w 1472"/>
              <a:gd name="T33" fmla="*/ 632 h 1482"/>
              <a:gd name="T34" fmla="*/ 0 w 1472"/>
              <a:gd name="T35" fmla="*/ 634 h 1482"/>
              <a:gd name="T36" fmla="*/ 848 w 1472"/>
              <a:gd name="T37" fmla="*/ 1482 h 1482"/>
              <a:gd name="T38" fmla="*/ 1472 w 1472"/>
              <a:gd name="T39" fmla="*/ 860 h 1482"/>
              <a:gd name="T40" fmla="*/ 710 w 1472"/>
              <a:gd name="T41" fmla="*/ 98 h 1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72" h="1482">
                <a:moveTo>
                  <a:pt x="710" y="98"/>
                </a:moveTo>
                <a:lnTo>
                  <a:pt x="708" y="92"/>
                </a:lnTo>
                <a:lnTo>
                  <a:pt x="704" y="92"/>
                </a:lnTo>
                <a:lnTo>
                  <a:pt x="702" y="90"/>
                </a:lnTo>
                <a:lnTo>
                  <a:pt x="696" y="88"/>
                </a:lnTo>
                <a:lnTo>
                  <a:pt x="544" y="88"/>
                </a:lnTo>
                <a:lnTo>
                  <a:pt x="536" y="88"/>
                </a:lnTo>
                <a:lnTo>
                  <a:pt x="530" y="90"/>
                </a:lnTo>
                <a:lnTo>
                  <a:pt x="524" y="92"/>
                </a:lnTo>
                <a:lnTo>
                  <a:pt x="522" y="98"/>
                </a:lnTo>
                <a:lnTo>
                  <a:pt x="520" y="104"/>
                </a:lnTo>
                <a:lnTo>
                  <a:pt x="416" y="0"/>
                </a:lnTo>
                <a:lnTo>
                  <a:pt x="416" y="2"/>
                </a:lnTo>
                <a:lnTo>
                  <a:pt x="416" y="0"/>
                </a:lnTo>
                <a:lnTo>
                  <a:pt x="0" y="72"/>
                </a:lnTo>
                <a:lnTo>
                  <a:pt x="0" y="632"/>
                </a:lnTo>
                <a:lnTo>
                  <a:pt x="0" y="632"/>
                </a:lnTo>
                <a:lnTo>
                  <a:pt x="0" y="634"/>
                </a:lnTo>
                <a:lnTo>
                  <a:pt x="848" y="1482"/>
                </a:lnTo>
                <a:lnTo>
                  <a:pt x="1472" y="860"/>
                </a:lnTo>
                <a:lnTo>
                  <a:pt x="710" y="98"/>
                </a:lnTo>
                <a:close/>
              </a:path>
            </a:pathLst>
          </a:custGeom>
          <a:gradFill flip="none" rotWithShape="1">
            <a:gsLst>
              <a:gs pos="100000">
                <a:srgbClr val="005147"/>
              </a:gs>
              <a:gs pos="32000">
                <a:srgbClr val="004621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92" name="组 191"/>
          <p:cNvGrpSpPr/>
          <p:nvPr/>
        </p:nvGrpSpPr>
        <p:grpSpPr>
          <a:xfrm>
            <a:off x="9008985" y="2867457"/>
            <a:ext cx="1129425" cy="1116736"/>
            <a:chOff x="5062538" y="2343150"/>
            <a:chExt cx="1130300" cy="1117600"/>
          </a:xfrm>
        </p:grpSpPr>
        <p:sp>
          <p:nvSpPr>
            <p:cNvPr id="200" name="Freeform 115"/>
            <p:cNvSpPr>
              <a:spLocks/>
            </p:cNvSpPr>
            <p:nvPr/>
          </p:nvSpPr>
          <p:spPr bwMode="auto">
            <a:xfrm>
              <a:off x="5888038" y="2482850"/>
              <a:ext cx="304800" cy="596900"/>
            </a:xfrm>
            <a:custGeom>
              <a:avLst/>
              <a:gdLst>
                <a:gd name="T0" fmla="*/ 176 w 192"/>
                <a:gd name="T1" fmla="*/ 0 h 376"/>
                <a:gd name="T2" fmla="*/ 16 w 192"/>
                <a:gd name="T3" fmla="*/ 0 h 376"/>
                <a:gd name="T4" fmla="*/ 16 w 192"/>
                <a:gd name="T5" fmla="*/ 0 h 376"/>
                <a:gd name="T6" fmla="*/ 10 w 192"/>
                <a:gd name="T7" fmla="*/ 2 h 376"/>
                <a:gd name="T8" fmla="*/ 4 w 192"/>
                <a:gd name="T9" fmla="*/ 4 h 376"/>
                <a:gd name="T10" fmla="*/ 2 w 192"/>
                <a:gd name="T11" fmla="*/ 10 h 376"/>
                <a:gd name="T12" fmla="*/ 0 w 192"/>
                <a:gd name="T13" fmla="*/ 16 h 376"/>
                <a:gd name="T14" fmla="*/ 0 w 192"/>
                <a:gd name="T15" fmla="*/ 20 h 376"/>
                <a:gd name="T16" fmla="*/ 100 w 192"/>
                <a:gd name="T17" fmla="*/ 70 h 376"/>
                <a:gd name="T18" fmla="*/ 100 w 192"/>
                <a:gd name="T19" fmla="*/ 70 h 376"/>
                <a:gd name="T20" fmla="*/ 118 w 192"/>
                <a:gd name="T21" fmla="*/ 80 h 376"/>
                <a:gd name="T22" fmla="*/ 120 w 192"/>
                <a:gd name="T23" fmla="*/ 82 h 376"/>
                <a:gd name="T24" fmla="*/ 120 w 192"/>
                <a:gd name="T25" fmla="*/ 88 h 376"/>
                <a:gd name="T26" fmla="*/ 120 w 192"/>
                <a:gd name="T27" fmla="*/ 376 h 376"/>
                <a:gd name="T28" fmla="*/ 176 w 192"/>
                <a:gd name="T29" fmla="*/ 376 h 376"/>
                <a:gd name="T30" fmla="*/ 176 w 192"/>
                <a:gd name="T31" fmla="*/ 376 h 376"/>
                <a:gd name="T32" fmla="*/ 182 w 192"/>
                <a:gd name="T33" fmla="*/ 374 h 376"/>
                <a:gd name="T34" fmla="*/ 188 w 192"/>
                <a:gd name="T35" fmla="*/ 372 h 376"/>
                <a:gd name="T36" fmla="*/ 190 w 192"/>
                <a:gd name="T37" fmla="*/ 366 h 376"/>
                <a:gd name="T38" fmla="*/ 192 w 192"/>
                <a:gd name="T39" fmla="*/ 360 h 376"/>
                <a:gd name="T40" fmla="*/ 192 w 192"/>
                <a:gd name="T41" fmla="*/ 16 h 376"/>
                <a:gd name="T42" fmla="*/ 192 w 192"/>
                <a:gd name="T43" fmla="*/ 16 h 376"/>
                <a:gd name="T44" fmla="*/ 190 w 192"/>
                <a:gd name="T45" fmla="*/ 10 h 376"/>
                <a:gd name="T46" fmla="*/ 188 w 192"/>
                <a:gd name="T47" fmla="*/ 4 h 376"/>
                <a:gd name="T48" fmla="*/ 182 w 192"/>
                <a:gd name="T49" fmla="*/ 2 h 376"/>
                <a:gd name="T50" fmla="*/ 176 w 192"/>
                <a:gd name="T51" fmla="*/ 0 h 376"/>
                <a:gd name="T52" fmla="*/ 176 w 192"/>
                <a:gd name="T53" fmla="*/ 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2" h="376">
                  <a:moveTo>
                    <a:pt x="176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0" y="20"/>
                  </a:lnTo>
                  <a:lnTo>
                    <a:pt x="100" y="70"/>
                  </a:lnTo>
                  <a:lnTo>
                    <a:pt x="100" y="70"/>
                  </a:lnTo>
                  <a:lnTo>
                    <a:pt x="118" y="80"/>
                  </a:lnTo>
                  <a:lnTo>
                    <a:pt x="120" y="82"/>
                  </a:lnTo>
                  <a:lnTo>
                    <a:pt x="120" y="88"/>
                  </a:lnTo>
                  <a:lnTo>
                    <a:pt x="120" y="376"/>
                  </a:lnTo>
                  <a:lnTo>
                    <a:pt x="176" y="376"/>
                  </a:lnTo>
                  <a:lnTo>
                    <a:pt x="176" y="376"/>
                  </a:lnTo>
                  <a:lnTo>
                    <a:pt x="182" y="374"/>
                  </a:lnTo>
                  <a:lnTo>
                    <a:pt x="188" y="372"/>
                  </a:lnTo>
                  <a:lnTo>
                    <a:pt x="190" y="366"/>
                  </a:lnTo>
                  <a:lnTo>
                    <a:pt x="192" y="360"/>
                  </a:lnTo>
                  <a:lnTo>
                    <a:pt x="192" y="16"/>
                  </a:lnTo>
                  <a:lnTo>
                    <a:pt x="192" y="16"/>
                  </a:lnTo>
                  <a:lnTo>
                    <a:pt x="190" y="10"/>
                  </a:lnTo>
                  <a:lnTo>
                    <a:pt x="188" y="4"/>
                  </a:lnTo>
                  <a:lnTo>
                    <a:pt x="182" y="2"/>
                  </a:lnTo>
                  <a:lnTo>
                    <a:pt x="176" y="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1" name="Freeform 116"/>
            <p:cNvSpPr>
              <a:spLocks/>
            </p:cNvSpPr>
            <p:nvPr/>
          </p:nvSpPr>
          <p:spPr bwMode="auto">
            <a:xfrm>
              <a:off x="5748338" y="2647950"/>
              <a:ext cx="304800" cy="673100"/>
            </a:xfrm>
            <a:custGeom>
              <a:avLst/>
              <a:gdLst>
                <a:gd name="T0" fmla="*/ 0 w 192"/>
                <a:gd name="T1" fmla="*/ 48 h 424"/>
                <a:gd name="T2" fmla="*/ 144 w 192"/>
                <a:gd name="T3" fmla="*/ 48 h 424"/>
                <a:gd name="T4" fmla="*/ 144 w 192"/>
                <a:gd name="T5" fmla="*/ 160 h 424"/>
                <a:gd name="T6" fmla="*/ 0 w 192"/>
                <a:gd name="T7" fmla="*/ 160 h 424"/>
                <a:gd name="T8" fmla="*/ 0 w 192"/>
                <a:gd name="T9" fmla="*/ 208 h 424"/>
                <a:gd name="T10" fmla="*/ 144 w 192"/>
                <a:gd name="T11" fmla="*/ 208 h 424"/>
                <a:gd name="T12" fmla="*/ 144 w 192"/>
                <a:gd name="T13" fmla="*/ 240 h 424"/>
                <a:gd name="T14" fmla="*/ 0 w 192"/>
                <a:gd name="T15" fmla="*/ 240 h 424"/>
                <a:gd name="T16" fmla="*/ 0 w 192"/>
                <a:gd name="T17" fmla="*/ 272 h 424"/>
                <a:gd name="T18" fmla="*/ 144 w 192"/>
                <a:gd name="T19" fmla="*/ 272 h 424"/>
                <a:gd name="T20" fmla="*/ 144 w 192"/>
                <a:gd name="T21" fmla="*/ 304 h 424"/>
                <a:gd name="T22" fmla="*/ 0 w 192"/>
                <a:gd name="T23" fmla="*/ 304 h 424"/>
                <a:gd name="T24" fmla="*/ 0 w 192"/>
                <a:gd name="T25" fmla="*/ 336 h 424"/>
                <a:gd name="T26" fmla="*/ 144 w 192"/>
                <a:gd name="T27" fmla="*/ 336 h 424"/>
                <a:gd name="T28" fmla="*/ 144 w 192"/>
                <a:gd name="T29" fmla="*/ 368 h 424"/>
                <a:gd name="T30" fmla="*/ 0 w 192"/>
                <a:gd name="T31" fmla="*/ 368 h 424"/>
                <a:gd name="T32" fmla="*/ 0 w 192"/>
                <a:gd name="T33" fmla="*/ 424 h 424"/>
                <a:gd name="T34" fmla="*/ 176 w 192"/>
                <a:gd name="T35" fmla="*/ 424 h 424"/>
                <a:gd name="T36" fmla="*/ 176 w 192"/>
                <a:gd name="T37" fmla="*/ 424 h 424"/>
                <a:gd name="T38" fmla="*/ 182 w 192"/>
                <a:gd name="T39" fmla="*/ 422 h 424"/>
                <a:gd name="T40" fmla="*/ 188 w 192"/>
                <a:gd name="T41" fmla="*/ 420 h 424"/>
                <a:gd name="T42" fmla="*/ 190 w 192"/>
                <a:gd name="T43" fmla="*/ 414 h 424"/>
                <a:gd name="T44" fmla="*/ 192 w 192"/>
                <a:gd name="T45" fmla="*/ 408 h 424"/>
                <a:gd name="T46" fmla="*/ 192 w 192"/>
                <a:gd name="T47" fmla="*/ 0 h 424"/>
                <a:gd name="T48" fmla="*/ 0 w 192"/>
                <a:gd name="T49" fmla="*/ 0 h 424"/>
                <a:gd name="T50" fmla="*/ 0 w 192"/>
                <a:gd name="T51" fmla="*/ 48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2" h="424">
                  <a:moveTo>
                    <a:pt x="0" y="48"/>
                  </a:moveTo>
                  <a:lnTo>
                    <a:pt x="144" y="48"/>
                  </a:lnTo>
                  <a:lnTo>
                    <a:pt x="144" y="160"/>
                  </a:lnTo>
                  <a:lnTo>
                    <a:pt x="0" y="160"/>
                  </a:lnTo>
                  <a:lnTo>
                    <a:pt x="0" y="208"/>
                  </a:lnTo>
                  <a:lnTo>
                    <a:pt x="144" y="208"/>
                  </a:lnTo>
                  <a:lnTo>
                    <a:pt x="144" y="240"/>
                  </a:lnTo>
                  <a:lnTo>
                    <a:pt x="0" y="240"/>
                  </a:lnTo>
                  <a:lnTo>
                    <a:pt x="0" y="272"/>
                  </a:lnTo>
                  <a:lnTo>
                    <a:pt x="144" y="272"/>
                  </a:lnTo>
                  <a:lnTo>
                    <a:pt x="144" y="304"/>
                  </a:lnTo>
                  <a:lnTo>
                    <a:pt x="0" y="304"/>
                  </a:lnTo>
                  <a:lnTo>
                    <a:pt x="0" y="336"/>
                  </a:lnTo>
                  <a:lnTo>
                    <a:pt x="144" y="336"/>
                  </a:lnTo>
                  <a:lnTo>
                    <a:pt x="144" y="368"/>
                  </a:lnTo>
                  <a:lnTo>
                    <a:pt x="0" y="368"/>
                  </a:lnTo>
                  <a:lnTo>
                    <a:pt x="0" y="424"/>
                  </a:lnTo>
                  <a:lnTo>
                    <a:pt x="176" y="424"/>
                  </a:lnTo>
                  <a:lnTo>
                    <a:pt x="176" y="424"/>
                  </a:lnTo>
                  <a:lnTo>
                    <a:pt x="182" y="422"/>
                  </a:lnTo>
                  <a:lnTo>
                    <a:pt x="188" y="420"/>
                  </a:lnTo>
                  <a:lnTo>
                    <a:pt x="190" y="414"/>
                  </a:lnTo>
                  <a:lnTo>
                    <a:pt x="192" y="408"/>
                  </a:lnTo>
                  <a:lnTo>
                    <a:pt x="192" y="0"/>
                  </a:lnTo>
                  <a:lnTo>
                    <a:pt x="0" y="0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2" name="Freeform 117"/>
            <p:cNvSpPr>
              <a:spLocks noEditPoints="1"/>
            </p:cNvSpPr>
            <p:nvPr/>
          </p:nvSpPr>
          <p:spPr bwMode="auto">
            <a:xfrm>
              <a:off x="5062538" y="2343150"/>
              <a:ext cx="660400" cy="1117600"/>
            </a:xfrm>
            <a:custGeom>
              <a:avLst/>
              <a:gdLst>
                <a:gd name="T0" fmla="*/ 0 w 416"/>
                <a:gd name="T1" fmla="*/ 632 h 704"/>
                <a:gd name="T2" fmla="*/ 416 w 416"/>
                <a:gd name="T3" fmla="*/ 704 h 704"/>
                <a:gd name="T4" fmla="*/ 416 w 416"/>
                <a:gd name="T5" fmla="*/ 0 h 704"/>
                <a:gd name="T6" fmla="*/ 0 w 416"/>
                <a:gd name="T7" fmla="*/ 72 h 704"/>
                <a:gd name="T8" fmla="*/ 0 w 416"/>
                <a:gd name="T9" fmla="*/ 632 h 704"/>
                <a:gd name="T10" fmla="*/ 136 w 416"/>
                <a:gd name="T11" fmla="*/ 216 h 704"/>
                <a:gd name="T12" fmla="*/ 214 w 416"/>
                <a:gd name="T13" fmla="*/ 212 h 704"/>
                <a:gd name="T14" fmla="*/ 214 w 416"/>
                <a:gd name="T15" fmla="*/ 212 h 704"/>
                <a:gd name="T16" fmla="*/ 234 w 416"/>
                <a:gd name="T17" fmla="*/ 212 h 704"/>
                <a:gd name="T18" fmla="*/ 252 w 416"/>
                <a:gd name="T19" fmla="*/ 214 h 704"/>
                <a:gd name="T20" fmla="*/ 252 w 416"/>
                <a:gd name="T21" fmla="*/ 214 h 704"/>
                <a:gd name="T22" fmla="*/ 268 w 416"/>
                <a:gd name="T23" fmla="*/ 220 h 704"/>
                <a:gd name="T24" fmla="*/ 282 w 416"/>
                <a:gd name="T25" fmla="*/ 230 h 704"/>
                <a:gd name="T26" fmla="*/ 282 w 416"/>
                <a:gd name="T27" fmla="*/ 230 h 704"/>
                <a:gd name="T28" fmla="*/ 292 w 416"/>
                <a:gd name="T29" fmla="*/ 242 h 704"/>
                <a:gd name="T30" fmla="*/ 300 w 416"/>
                <a:gd name="T31" fmla="*/ 258 h 704"/>
                <a:gd name="T32" fmla="*/ 300 w 416"/>
                <a:gd name="T33" fmla="*/ 258 h 704"/>
                <a:gd name="T34" fmla="*/ 304 w 416"/>
                <a:gd name="T35" fmla="*/ 276 h 704"/>
                <a:gd name="T36" fmla="*/ 306 w 416"/>
                <a:gd name="T37" fmla="*/ 298 h 704"/>
                <a:gd name="T38" fmla="*/ 306 w 416"/>
                <a:gd name="T39" fmla="*/ 298 h 704"/>
                <a:gd name="T40" fmla="*/ 304 w 416"/>
                <a:gd name="T41" fmla="*/ 318 h 704"/>
                <a:gd name="T42" fmla="*/ 304 w 416"/>
                <a:gd name="T43" fmla="*/ 318 h 704"/>
                <a:gd name="T44" fmla="*/ 298 w 416"/>
                <a:gd name="T45" fmla="*/ 338 h 704"/>
                <a:gd name="T46" fmla="*/ 298 w 416"/>
                <a:gd name="T47" fmla="*/ 338 h 704"/>
                <a:gd name="T48" fmla="*/ 290 w 416"/>
                <a:gd name="T49" fmla="*/ 354 h 704"/>
                <a:gd name="T50" fmla="*/ 290 w 416"/>
                <a:gd name="T51" fmla="*/ 354 h 704"/>
                <a:gd name="T52" fmla="*/ 280 w 416"/>
                <a:gd name="T53" fmla="*/ 368 h 704"/>
                <a:gd name="T54" fmla="*/ 280 w 416"/>
                <a:gd name="T55" fmla="*/ 368 h 704"/>
                <a:gd name="T56" fmla="*/ 264 w 416"/>
                <a:gd name="T57" fmla="*/ 380 h 704"/>
                <a:gd name="T58" fmla="*/ 264 w 416"/>
                <a:gd name="T59" fmla="*/ 380 h 704"/>
                <a:gd name="T60" fmla="*/ 248 w 416"/>
                <a:gd name="T61" fmla="*/ 388 h 704"/>
                <a:gd name="T62" fmla="*/ 248 w 416"/>
                <a:gd name="T63" fmla="*/ 388 h 704"/>
                <a:gd name="T64" fmla="*/ 230 w 416"/>
                <a:gd name="T65" fmla="*/ 394 h 704"/>
                <a:gd name="T66" fmla="*/ 230 w 416"/>
                <a:gd name="T67" fmla="*/ 394 h 704"/>
                <a:gd name="T68" fmla="*/ 208 w 416"/>
                <a:gd name="T69" fmla="*/ 394 h 704"/>
                <a:gd name="T70" fmla="*/ 184 w 416"/>
                <a:gd name="T71" fmla="*/ 394 h 704"/>
                <a:gd name="T72" fmla="*/ 184 w 416"/>
                <a:gd name="T73" fmla="*/ 488 h 704"/>
                <a:gd name="T74" fmla="*/ 136 w 416"/>
                <a:gd name="T75" fmla="*/ 486 h 704"/>
                <a:gd name="T76" fmla="*/ 136 w 416"/>
                <a:gd name="T77" fmla="*/ 216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6" h="704">
                  <a:moveTo>
                    <a:pt x="0" y="632"/>
                  </a:moveTo>
                  <a:lnTo>
                    <a:pt x="416" y="704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close/>
                  <a:moveTo>
                    <a:pt x="136" y="216"/>
                  </a:moveTo>
                  <a:lnTo>
                    <a:pt x="214" y="212"/>
                  </a:lnTo>
                  <a:lnTo>
                    <a:pt x="214" y="212"/>
                  </a:lnTo>
                  <a:lnTo>
                    <a:pt x="234" y="212"/>
                  </a:lnTo>
                  <a:lnTo>
                    <a:pt x="252" y="214"/>
                  </a:lnTo>
                  <a:lnTo>
                    <a:pt x="252" y="214"/>
                  </a:lnTo>
                  <a:lnTo>
                    <a:pt x="268" y="220"/>
                  </a:lnTo>
                  <a:lnTo>
                    <a:pt x="282" y="230"/>
                  </a:lnTo>
                  <a:lnTo>
                    <a:pt x="282" y="230"/>
                  </a:lnTo>
                  <a:lnTo>
                    <a:pt x="292" y="242"/>
                  </a:lnTo>
                  <a:lnTo>
                    <a:pt x="300" y="258"/>
                  </a:lnTo>
                  <a:lnTo>
                    <a:pt x="300" y="258"/>
                  </a:lnTo>
                  <a:lnTo>
                    <a:pt x="304" y="276"/>
                  </a:lnTo>
                  <a:lnTo>
                    <a:pt x="306" y="298"/>
                  </a:lnTo>
                  <a:lnTo>
                    <a:pt x="306" y="298"/>
                  </a:lnTo>
                  <a:lnTo>
                    <a:pt x="304" y="318"/>
                  </a:lnTo>
                  <a:lnTo>
                    <a:pt x="304" y="318"/>
                  </a:lnTo>
                  <a:lnTo>
                    <a:pt x="298" y="338"/>
                  </a:lnTo>
                  <a:lnTo>
                    <a:pt x="298" y="338"/>
                  </a:lnTo>
                  <a:lnTo>
                    <a:pt x="290" y="354"/>
                  </a:lnTo>
                  <a:lnTo>
                    <a:pt x="290" y="354"/>
                  </a:lnTo>
                  <a:lnTo>
                    <a:pt x="280" y="368"/>
                  </a:lnTo>
                  <a:lnTo>
                    <a:pt x="280" y="368"/>
                  </a:lnTo>
                  <a:lnTo>
                    <a:pt x="264" y="380"/>
                  </a:lnTo>
                  <a:lnTo>
                    <a:pt x="264" y="380"/>
                  </a:lnTo>
                  <a:lnTo>
                    <a:pt x="248" y="388"/>
                  </a:lnTo>
                  <a:lnTo>
                    <a:pt x="248" y="388"/>
                  </a:lnTo>
                  <a:lnTo>
                    <a:pt x="230" y="394"/>
                  </a:lnTo>
                  <a:lnTo>
                    <a:pt x="230" y="394"/>
                  </a:lnTo>
                  <a:lnTo>
                    <a:pt x="208" y="394"/>
                  </a:lnTo>
                  <a:lnTo>
                    <a:pt x="184" y="394"/>
                  </a:lnTo>
                  <a:lnTo>
                    <a:pt x="184" y="488"/>
                  </a:lnTo>
                  <a:lnTo>
                    <a:pt x="136" y="486"/>
                  </a:lnTo>
                  <a:lnTo>
                    <a:pt x="136" y="2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3" name="Freeform 118"/>
            <p:cNvSpPr>
              <a:spLocks/>
            </p:cNvSpPr>
            <p:nvPr/>
          </p:nvSpPr>
          <p:spPr bwMode="auto">
            <a:xfrm>
              <a:off x="5354638" y="2755900"/>
              <a:ext cx="98425" cy="136525"/>
            </a:xfrm>
            <a:custGeom>
              <a:avLst/>
              <a:gdLst>
                <a:gd name="T0" fmla="*/ 20 w 62"/>
                <a:gd name="T1" fmla="*/ 86 h 86"/>
                <a:gd name="T2" fmla="*/ 20 w 62"/>
                <a:gd name="T3" fmla="*/ 86 h 86"/>
                <a:gd name="T4" fmla="*/ 30 w 62"/>
                <a:gd name="T5" fmla="*/ 86 h 86"/>
                <a:gd name="T6" fmla="*/ 38 w 62"/>
                <a:gd name="T7" fmla="*/ 84 h 86"/>
                <a:gd name="T8" fmla="*/ 38 w 62"/>
                <a:gd name="T9" fmla="*/ 84 h 86"/>
                <a:gd name="T10" fmla="*/ 46 w 62"/>
                <a:gd name="T11" fmla="*/ 80 h 86"/>
                <a:gd name="T12" fmla="*/ 52 w 62"/>
                <a:gd name="T13" fmla="*/ 76 h 86"/>
                <a:gd name="T14" fmla="*/ 52 w 62"/>
                <a:gd name="T15" fmla="*/ 76 h 86"/>
                <a:gd name="T16" fmla="*/ 56 w 62"/>
                <a:gd name="T17" fmla="*/ 70 h 86"/>
                <a:gd name="T18" fmla="*/ 60 w 62"/>
                <a:gd name="T19" fmla="*/ 62 h 86"/>
                <a:gd name="T20" fmla="*/ 60 w 62"/>
                <a:gd name="T21" fmla="*/ 62 h 86"/>
                <a:gd name="T22" fmla="*/ 62 w 62"/>
                <a:gd name="T23" fmla="*/ 52 h 86"/>
                <a:gd name="T24" fmla="*/ 62 w 62"/>
                <a:gd name="T25" fmla="*/ 42 h 86"/>
                <a:gd name="T26" fmla="*/ 62 w 62"/>
                <a:gd name="T27" fmla="*/ 42 h 86"/>
                <a:gd name="T28" fmla="*/ 62 w 62"/>
                <a:gd name="T29" fmla="*/ 32 h 86"/>
                <a:gd name="T30" fmla="*/ 60 w 62"/>
                <a:gd name="T31" fmla="*/ 24 h 86"/>
                <a:gd name="T32" fmla="*/ 60 w 62"/>
                <a:gd name="T33" fmla="*/ 24 h 86"/>
                <a:gd name="T34" fmla="*/ 56 w 62"/>
                <a:gd name="T35" fmla="*/ 16 h 86"/>
                <a:gd name="T36" fmla="*/ 52 w 62"/>
                <a:gd name="T37" fmla="*/ 10 h 86"/>
                <a:gd name="T38" fmla="*/ 52 w 62"/>
                <a:gd name="T39" fmla="*/ 10 h 86"/>
                <a:gd name="T40" fmla="*/ 46 w 62"/>
                <a:gd name="T41" fmla="*/ 6 h 86"/>
                <a:gd name="T42" fmla="*/ 38 w 62"/>
                <a:gd name="T43" fmla="*/ 2 h 86"/>
                <a:gd name="T44" fmla="*/ 38 w 62"/>
                <a:gd name="T45" fmla="*/ 2 h 86"/>
                <a:gd name="T46" fmla="*/ 30 w 62"/>
                <a:gd name="T47" fmla="*/ 0 h 86"/>
                <a:gd name="T48" fmla="*/ 20 w 62"/>
                <a:gd name="T49" fmla="*/ 0 h 86"/>
                <a:gd name="T50" fmla="*/ 0 w 62"/>
                <a:gd name="T51" fmla="*/ 2 h 86"/>
                <a:gd name="T52" fmla="*/ 0 w 62"/>
                <a:gd name="T53" fmla="*/ 82 h 86"/>
                <a:gd name="T54" fmla="*/ 4 w 62"/>
                <a:gd name="T55" fmla="*/ 86 h 86"/>
                <a:gd name="T56" fmla="*/ 20 w 62"/>
                <a:gd name="T5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2" h="86">
                  <a:moveTo>
                    <a:pt x="20" y="86"/>
                  </a:moveTo>
                  <a:lnTo>
                    <a:pt x="20" y="86"/>
                  </a:lnTo>
                  <a:lnTo>
                    <a:pt x="30" y="86"/>
                  </a:lnTo>
                  <a:lnTo>
                    <a:pt x="38" y="84"/>
                  </a:lnTo>
                  <a:lnTo>
                    <a:pt x="38" y="84"/>
                  </a:lnTo>
                  <a:lnTo>
                    <a:pt x="46" y="80"/>
                  </a:lnTo>
                  <a:lnTo>
                    <a:pt x="52" y="76"/>
                  </a:lnTo>
                  <a:lnTo>
                    <a:pt x="52" y="76"/>
                  </a:lnTo>
                  <a:lnTo>
                    <a:pt x="56" y="70"/>
                  </a:lnTo>
                  <a:lnTo>
                    <a:pt x="60" y="62"/>
                  </a:lnTo>
                  <a:lnTo>
                    <a:pt x="60" y="62"/>
                  </a:lnTo>
                  <a:lnTo>
                    <a:pt x="62" y="52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62" y="32"/>
                  </a:lnTo>
                  <a:lnTo>
                    <a:pt x="60" y="24"/>
                  </a:lnTo>
                  <a:lnTo>
                    <a:pt x="60" y="24"/>
                  </a:lnTo>
                  <a:lnTo>
                    <a:pt x="56" y="16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6" y="6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0" y="0"/>
                  </a:lnTo>
                  <a:lnTo>
                    <a:pt x="20" y="0"/>
                  </a:lnTo>
                  <a:lnTo>
                    <a:pt x="0" y="2"/>
                  </a:lnTo>
                  <a:lnTo>
                    <a:pt x="0" y="82"/>
                  </a:lnTo>
                  <a:lnTo>
                    <a:pt x="4" y="86"/>
                  </a:lnTo>
                  <a:lnTo>
                    <a:pt x="20" y="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61" name="矩形 160"/>
          <p:cNvSpPr/>
          <p:nvPr/>
        </p:nvSpPr>
        <p:spPr>
          <a:xfrm>
            <a:off x="10445919" y="0"/>
            <a:ext cx="1746081" cy="6858000"/>
          </a:xfrm>
          <a:prstGeom prst="rect">
            <a:avLst/>
          </a:prstGeom>
          <a:solidFill>
            <a:srgbClr val="BB19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Freeform 34"/>
          <p:cNvSpPr>
            <a:spLocks/>
          </p:cNvSpPr>
          <p:nvPr/>
        </p:nvSpPr>
        <p:spPr bwMode="auto">
          <a:xfrm>
            <a:off x="10764521" y="2873279"/>
            <a:ext cx="2275285" cy="2335328"/>
          </a:xfrm>
          <a:custGeom>
            <a:avLst/>
            <a:gdLst>
              <a:gd name="T0" fmla="*/ 716 w 1440"/>
              <a:gd name="T1" fmla="*/ 162 h 1478"/>
              <a:gd name="T2" fmla="*/ 716 w 1440"/>
              <a:gd name="T3" fmla="*/ 160 h 1478"/>
              <a:gd name="T4" fmla="*/ 710 w 1440"/>
              <a:gd name="T5" fmla="*/ 154 h 1478"/>
              <a:gd name="T6" fmla="*/ 708 w 1440"/>
              <a:gd name="T7" fmla="*/ 154 h 1478"/>
              <a:gd name="T8" fmla="*/ 702 w 1440"/>
              <a:gd name="T9" fmla="*/ 150 h 1478"/>
              <a:gd name="T10" fmla="*/ 680 w 1440"/>
              <a:gd name="T11" fmla="*/ 138 h 1478"/>
              <a:gd name="T12" fmla="*/ 652 w 1440"/>
              <a:gd name="T13" fmla="*/ 130 h 1478"/>
              <a:gd name="T14" fmla="*/ 618 w 1440"/>
              <a:gd name="T15" fmla="*/ 122 h 1478"/>
              <a:gd name="T16" fmla="*/ 578 w 1440"/>
              <a:gd name="T17" fmla="*/ 118 h 1478"/>
              <a:gd name="T18" fmla="*/ 534 w 1440"/>
              <a:gd name="T19" fmla="*/ 114 h 1478"/>
              <a:gd name="T20" fmla="*/ 530 w 1440"/>
              <a:gd name="T21" fmla="*/ 114 h 1478"/>
              <a:gd name="T22" fmla="*/ 522 w 1440"/>
              <a:gd name="T23" fmla="*/ 106 h 1478"/>
              <a:gd name="T24" fmla="*/ 416 w 1440"/>
              <a:gd name="T25" fmla="*/ 0 h 1478"/>
              <a:gd name="T26" fmla="*/ 416 w 1440"/>
              <a:gd name="T27" fmla="*/ 2 h 1478"/>
              <a:gd name="T28" fmla="*/ 416 w 1440"/>
              <a:gd name="T29" fmla="*/ 0 h 1478"/>
              <a:gd name="T30" fmla="*/ 0 w 1440"/>
              <a:gd name="T31" fmla="*/ 72 h 1478"/>
              <a:gd name="T32" fmla="*/ 0 w 1440"/>
              <a:gd name="T33" fmla="*/ 628 h 1478"/>
              <a:gd name="T34" fmla="*/ 0 w 1440"/>
              <a:gd name="T35" fmla="*/ 628 h 1478"/>
              <a:gd name="T36" fmla="*/ 0 w 1440"/>
              <a:gd name="T37" fmla="*/ 628 h 1478"/>
              <a:gd name="T38" fmla="*/ 0 w 1440"/>
              <a:gd name="T39" fmla="*/ 632 h 1478"/>
              <a:gd name="T40" fmla="*/ 848 w 1440"/>
              <a:gd name="T41" fmla="*/ 1478 h 1478"/>
              <a:gd name="T42" fmla="*/ 1440 w 1440"/>
              <a:gd name="T43" fmla="*/ 886 h 1478"/>
              <a:gd name="T44" fmla="*/ 716 w 1440"/>
              <a:gd name="T45" fmla="*/ 162 h 1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440" h="1478">
                <a:moveTo>
                  <a:pt x="716" y="162"/>
                </a:moveTo>
                <a:lnTo>
                  <a:pt x="716" y="160"/>
                </a:lnTo>
                <a:lnTo>
                  <a:pt x="710" y="154"/>
                </a:lnTo>
                <a:lnTo>
                  <a:pt x="708" y="154"/>
                </a:lnTo>
                <a:lnTo>
                  <a:pt x="702" y="150"/>
                </a:lnTo>
                <a:lnTo>
                  <a:pt x="680" y="138"/>
                </a:lnTo>
                <a:lnTo>
                  <a:pt x="652" y="130"/>
                </a:lnTo>
                <a:lnTo>
                  <a:pt x="618" y="122"/>
                </a:lnTo>
                <a:lnTo>
                  <a:pt x="578" y="118"/>
                </a:lnTo>
                <a:lnTo>
                  <a:pt x="534" y="114"/>
                </a:lnTo>
                <a:lnTo>
                  <a:pt x="530" y="114"/>
                </a:lnTo>
                <a:lnTo>
                  <a:pt x="522" y="106"/>
                </a:lnTo>
                <a:lnTo>
                  <a:pt x="416" y="0"/>
                </a:lnTo>
                <a:lnTo>
                  <a:pt x="416" y="2"/>
                </a:lnTo>
                <a:lnTo>
                  <a:pt x="416" y="0"/>
                </a:lnTo>
                <a:lnTo>
                  <a:pt x="0" y="72"/>
                </a:lnTo>
                <a:lnTo>
                  <a:pt x="0" y="628"/>
                </a:lnTo>
                <a:lnTo>
                  <a:pt x="0" y="628"/>
                </a:lnTo>
                <a:lnTo>
                  <a:pt x="0" y="628"/>
                </a:lnTo>
                <a:lnTo>
                  <a:pt x="0" y="632"/>
                </a:lnTo>
                <a:lnTo>
                  <a:pt x="848" y="1478"/>
                </a:lnTo>
                <a:lnTo>
                  <a:pt x="1440" y="886"/>
                </a:lnTo>
                <a:lnTo>
                  <a:pt x="716" y="162"/>
                </a:lnTo>
                <a:close/>
              </a:path>
            </a:pathLst>
          </a:custGeom>
          <a:gradFill flip="none" rotWithShape="1">
            <a:gsLst>
              <a:gs pos="100000">
                <a:srgbClr val="801732"/>
              </a:gs>
              <a:gs pos="32000">
                <a:srgbClr val="6D2311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93" name="组 192"/>
          <p:cNvGrpSpPr/>
          <p:nvPr/>
        </p:nvGrpSpPr>
        <p:grpSpPr>
          <a:xfrm>
            <a:off x="10759608" y="2869724"/>
            <a:ext cx="1137481" cy="1112203"/>
            <a:chOff x="5010150" y="4368800"/>
            <a:chExt cx="1143000" cy="1117600"/>
          </a:xfrm>
        </p:grpSpPr>
        <p:sp>
          <p:nvSpPr>
            <p:cNvPr id="194" name="Freeform 132"/>
            <p:cNvSpPr>
              <a:spLocks/>
            </p:cNvSpPr>
            <p:nvPr/>
          </p:nvSpPr>
          <p:spPr bwMode="auto">
            <a:xfrm>
              <a:off x="5695950" y="5054600"/>
              <a:ext cx="457200" cy="254000"/>
            </a:xfrm>
            <a:custGeom>
              <a:avLst/>
              <a:gdLst>
                <a:gd name="T0" fmla="*/ 56 w 288"/>
                <a:gd name="T1" fmla="*/ 56 h 160"/>
                <a:gd name="T2" fmla="*/ 56 w 288"/>
                <a:gd name="T3" fmla="*/ 56 h 160"/>
                <a:gd name="T4" fmla="*/ 0 w 288"/>
                <a:gd name="T5" fmla="*/ 56 h 160"/>
                <a:gd name="T6" fmla="*/ 0 w 288"/>
                <a:gd name="T7" fmla="*/ 158 h 160"/>
                <a:gd name="T8" fmla="*/ 0 w 288"/>
                <a:gd name="T9" fmla="*/ 158 h 160"/>
                <a:gd name="T10" fmla="*/ 56 w 288"/>
                <a:gd name="T11" fmla="*/ 160 h 160"/>
                <a:gd name="T12" fmla="*/ 56 w 288"/>
                <a:gd name="T13" fmla="*/ 160 h 160"/>
                <a:gd name="T14" fmla="*/ 102 w 288"/>
                <a:gd name="T15" fmla="*/ 158 h 160"/>
                <a:gd name="T16" fmla="*/ 146 w 288"/>
                <a:gd name="T17" fmla="*/ 156 h 160"/>
                <a:gd name="T18" fmla="*/ 186 w 288"/>
                <a:gd name="T19" fmla="*/ 150 h 160"/>
                <a:gd name="T20" fmla="*/ 220 w 288"/>
                <a:gd name="T21" fmla="*/ 142 h 160"/>
                <a:gd name="T22" fmla="*/ 248 w 288"/>
                <a:gd name="T23" fmla="*/ 134 h 160"/>
                <a:gd name="T24" fmla="*/ 270 w 288"/>
                <a:gd name="T25" fmla="*/ 124 h 160"/>
                <a:gd name="T26" fmla="*/ 278 w 288"/>
                <a:gd name="T27" fmla="*/ 118 h 160"/>
                <a:gd name="T28" fmla="*/ 284 w 288"/>
                <a:gd name="T29" fmla="*/ 112 h 160"/>
                <a:gd name="T30" fmla="*/ 286 w 288"/>
                <a:gd name="T31" fmla="*/ 106 h 160"/>
                <a:gd name="T32" fmla="*/ 288 w 288"/>
                <a:gd name="T33" fmla="*/ 100 h 160"/>
                <a:gd name="T34" fmla="*/ 288 w 288"/>
                <a:gd name="T35" fmla="*/ 0 h 160"/>
                <a:gd name="T36" fmla="*/ 288 w 288"/>
                <a:gd name="T37" fmla="*/ 0 h 160"/>
                <a:gd name="T38" fmla="*/ 286 w 288"/>
                <a:gd name="T39" fmla="*/ 8 h 160"/>
                <a:gd name="T40" fmla="*/ 284 w 288"/>
                <a:gd name="T41" fmla="*/ 14 h 160"/>
                <a:gd name="T42" fmla="*/ 278 w 288"/>
                <a:gd name="T43" fmla="*/ 18 h 160"/>
                <a:gd name="T44" fmla="*/ 270 w 288"/>
                <a:gd name="T45" fmla="*/ 24 h 160"/>
                <a:gd name="T46" fmla="*/ 248 w 288"/>
                <a:gd name="T47" fmla="*/ 34 h 160"/>
                <a:gd name="T48" fmla="*/ 220 w 288"/>
                <a:gd name="T49" fmla="*/ 42 h 160"/>
                <a:gd name="T50" fmla="*/ 186 w 288"/>
                <a:gd name="T51" fmla="*/ 48 h 160"/>
                <a:gd name="T52" fmla="*/ 146 w 288"/>
                <a:gd name="T53" fmla="*/ 52 h 160"/>
                <a:gd name="T54" fmla="*/ 102 w 288"/>
                <a:gd name="T55" fmla="*/ 56 h 160"/>
                <a:gd name="T56" fmla="*/ 56 w 288"/>
                <a:gd name="T57" fmla="*/ 56 h 160"/>
                <a:gd name="T58" fmla="*/ 56 w 288"/>
                <a:gd name="T59" fmla="*/ 56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8" h="160">
                  <a:moveTo>
                    <a:pt x="56" y="56"/>
                  </a:moveTo>
                  <a:lnTo>
                    <a:pt x="56" y="56"/>
                  </a:lnTo>
                  <a:lnTo>
                    <a:pt x="0" y="56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56" y="160"/>
                  </a:lnTo>
                  <a:lnTo>
                    <a:pt x="56" y="160"/>
                  </a:lnTo>
                  <a:lnTo>
                    <a:pt x="102" y="158"/>
                  </a:lnTo>
                  <a:lnTo>
                    <a:pt x="146" y="156"/>
                  </a:lnTo>
                  <a:lnTo>
                    <a:pt x="186" y="150"/>
                  </a:lnTo>
                  <a:lnTo>
                    <a:pt x="220" y="142"/>
                  </a:lnTo>
                  <a:lnTo>
                    <a:pt x="248" y="134"/>
                  </a:lnTo>
                  <a:lnTo>
                    <a:pt x="270" y="124"/>
                  </a:lnTo>
                  <a:lnTo>
                    <a:pt x="278" y="118"/>
                  </a:lnTo>
                  <a:lnTo>
                    <a:pt x="284" y="112"/>
                  </a:lnTo>
                  <a:lnTo>
                    <a:pt x="286" y="106"/>
                  </a:lnTo>
                  <a:lnTo>
                    <a:pt x="288" y="100"/>
                  </a:lnTo>
                  <a:lnTo>
                    <a:pt x="288" y="0"/>
                  </a:lnTo>
                  <a:lnTo>
                    <a:pt x="288" y="0"/>
                  </a:lnTo>
                  <a:lnTo>
                    <a:pt x="286" y="8"/>
                  </a:lnTo>
                  <a:lnTo>
                    <a:pt x="284" y="14"/>
                  </a:lnTo>
                  <a:lnTo>
                    <a:pt x="278" y="18"/>
                  </a:lnTo>
                  <a:lnTo>
                    <a:pt x="270" y="24"/>
                  </a:lnTo>
                  <a:lnTo>
                    <a:pt x="248" y="34"/>
                  </a:lnTo>
                  <a:lnTo>
                    <a:pt x="220" y="42"/>
                  </a:lnTo>
                  <a:lnTo>
                    <a:pt x="186" y="48"/>
                  </a:lnTo>
                  <a:lnTo>
                    <a:pt x="146" y="52"/>
                  </a:lnTo>
                  <a:lnTo>
                    <a:pt x="102" y="56"/>
                  </a:lnTo>
                  <a:lnTo>
                    <a:pt x="56" y="56"/>
                  </a:lnTo>
                  <a:lnTo>
                    <a:pt x="56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195" name="Freeform 133"/>
            <p:cNvSpPr>
              <a:spLocks/>
            </p:cNvSpPr>
            <p:nvPr/>
          </p:nvSpPr>
          <p:spPr bwMode="auto">
            <a:xfrm>
              <a:off x="5695950" y="4864100"/>
              <a:ext cx="457200" cy="254000"/>
            </a:xfrm>
            <a:custGeom>
              <a:avLst/>
              <a:gdLst>
                <a:gd name="T0" fmla="*/ 56 w 288"/>
                <a:gd name="T1" fmla="*/ 56 h 160"/>
                <a:gd name="T2" fmla="*/ 56 w 288"/>
                <a:gd name="T3" fmla="*/ 56 h 160"/>
                <a:gd name="T4" fmla="*/ 0 w 288"/>
                <a:gd name="T5" fmla="*/ 54 h 160"/>
                <a:gd name="T6" fmla="*/ 0 w 288"/>
                <a:gd name="T7" fmla="*/ 158 h 160"/>
                <a:gd name="T8" fmla="*/ 0 w 288"/>
                <a:gd name="T9" fmla="*/ 158 h 160"/>
                <a:gd name="T10" fmla="*/ 56 w 288"/>
                <a:gd name="T11" fmla="*/ 160 h 160"/>
                <a:gd name="T12" fmla="*/ 56 w 288"/>
                <a:gd name="T13" fmla="*/ 160 h 160"/>
                <a:gd name="T14" fmla="*/ 102 w 288"/>
                <a:gd name="T15" fmla="*/ 158 h 160"/>
                <a:gd name="T16" fmla="*/ 146 w 288"/>
                <a:gd name="T17" fmla="*/ 156 h 160"/>
                <a:gd name="T18" fmla="*/ 186 w 288"/>
                <a:gd name="T19" fmla="*/ 150 h 160"/>
                <a:gd name="T20" fmla="*/ 220 w 288"/>
                <a:gd name="T21" fmla="*/ 142 h 160"/>
                <a:gd name="T22" fmla="*/ 248 w 288"/>
                <a:gd name="T23" fmla="*/ 134 h 160"/>
                <a:gd name="T24" fmla="*/ 270 w 288"/>
                <a:gd name="T25" fmla="*/ 124 h 160"/>
                <a:gd name="T26" fmla="*/ 278 w 288"/>
                <a:gd name="T27" fmla="*/ 118 h 160"/>
                <a:gd name="T28" fmla="*/ 284 w 288"/>
                <a:gd name="T29" fmla="*/ 112 h 160"/>
                <a:gd name="T30" fmla="*/ 286 w 288"/>
                <a:gd name="T31" fmla="*/ 106 h 160"/>
                <a:gd name="T32" fmla="*/ 288 w 288"/>
                <a:gd name="T33" fmla="*/ 100 h 160"/>
                <a:gd name="T34" fmla="*/ 288 w 288"/>
                <a:gd name="T35" fmla="*/ 0 h 160"/>
                <a:gd name="T36" fmla="*/ 288 w 288"/>
                <a:gd name="T37" fmla="*/ 0 h 160"/>
                <a:gd name="T38" fmla="*/ 286 w 288"/>
                <a:gd name="T39" fmla="*/ 6 h 160"/>
                <a:gd name="T40" fmla="*/ 284 w 288"/>
                <a:gd name="T41" fmla="*/ 12 h 160"/>
                <a:gd name="T42" fmla="*/ 278 w 288"/>
                <a:gd name="T43" fmla="*/ 18 h 160"/>
                <a:gd name="T44" fmla="*/ 270 w 288"/>
                <a:gd name="T45" fmla="*/ 24 h 160"/>
                <a:gd name="T46" fmla="*/ 248 w 288"/>
                <a:gd name="T47" fmla="*/ 32 h 160"/>
                <a:gd name="T48" fmla="*/ 220 w 288"/>
                <a:gd name="T49" fmla="*/ 40 h 160"/>
                <a:gd name="T50" fmla="*/ 186 w 288"/>
                <a:gd name="T51" fmla="*/ 48 h 160"/>
                <a:gd name="T52" fmla="*/ 146 w 288"/>
                <a:gd name="T53" fmla="*/ 52 h 160"/>
                <a:gd name="T54" fmla="*/ 102 w 288"/>
                <a:gd name="T55" fmla="*/ 54 h 160"/>
                <a:gd name="T56" fmla="*/ 56 w 288"/>
                <a:gd name="T57" fmla="*/ 56 h 160"/>
                <a:gd name="T58" fmla="*/ 56 w 288"/>
                <a:gd name="T59" fmla="*/ 56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8" h="160">
                  <a:moveTo>
                    <a:pt x="56" y="56"/>
                  </a:moveTo>
                  <a:lnTo>
                    <a:pt x="56" y="56"/>
                  </a:lnTo>
                  <a:lnTo>
                    <a:pt x="0" y="54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56" y="160"/>
                  </a:lnTo>
                  <a:lnTo>
                    <a:pt x="56" y="160"/>
                  </a:lnTo>
                  <a:lnTo>
                    <a:pt x="102" y="158"/>
                  </a:lnTo>
                  <a:lnTo>
                    <a:pt x="146" y="156"/>
                  </a:lnTo>
                  <a:lnTo>
                    <a:pt x="186" y="150"/>
                  </a:lnTo>
                  <a:lnTo>
                    <a:pt x="220" y="142"/>
                  </a:lnTo>
                  <a:lnTo>
                    <a:pt x="248" y="134"/>
                  </a:lnTo>
                  <a:lnTo>
                    <a:pt x="270" y="124"/>
                  </a:lnTo>
                  <a:lnTo>
                    <a:pt x="278" y="118"/>
                  </a:lnTo>
                  <a:lnTo>
                    <a:pt x="284" y="112"/>
                  </a:lnTo>
                  <a:lnTo>
                    <a:pt x="286" y="106"/>
                  </a:lnTo>
                  <a:lnTo>
                    <a:pt x="288" y="100"/>
                  </a:lnTo>
                  <a:lnTo>
                    <a:pt x="288" y="0"/>
                  </a:lnTo>
                  <a:lnTo>
                    <a:pt x="288" y="0"/>
                  </a:lnTo>
                  <a:lnTo>
                    <a:pt x="286" y="6"/>
                  </a:lnTo>
                  <a:lnTo>
                    <a:pt x="284" y="12"/>
                  </a:lnTo>
                  <a:lnTo>
                    <a:pt x="278" y="18"/>
                  </a:lnTo>
                  <a:lnTo>
                    <a:pt x="270" y="24"/>
                  </a:lnTo>
                  <a:lnTo>
                    <a:pt x="248" y="32"/>
                  </a:lnTo>
                  <a:lnTo>
                    <a:pt x="220" y="40"/>
                  </a:lnTo>
                  <a:lnTo>
                    <a:pt x="186" y="48"/>
                  </a:lnTo>
                  <a:lnTo>
                    <a:pt x="146" y="52"/>
                  </a:lnTo>
                  <a:lnTo>
                    <a:pt x="102" y="54"/>
                  </a:lnTo>
                  <a:lnTo>
                    <a:pt x="56" y="56"/>
                  </a:lnTo>
                  <a:lnTo>
                    <a:pt x="56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196" name="Freeform 134"/>
            <p:cNvSpPr>
              <a:spLocks/>
            </p:cNvSpPr>
            <p:nvPr/>
          </p:nvSpPr>
          <p:spPr bwMode="auto">
            <a:xfrm>
              <a:off x="5695950" y="4673600"/>
              <a:ext cx="457200" cy="254000"/>
            </a:xfrm>
            <a:custGeom>
              <a:avLst/>
              <a:gdLst>
                <a:gd name="T0" fmla="*/ 56 w 288"/>
                <a:gd name="T1" fmla="*/ 56 h 160"/>
                <a:gd name="T2" fmla="*/ 56 w 288"/>
                <a:gd name="T3" fmla="*/ 56 h 160"/>
                <a:gd name="T4" fmla="*/ 0 w 288"/>
                <a:gd name="T5" fmla="*/ 54 h 160"/>
                <a:gd name="T6" fmla="*/ 0 w 288"/>
                <a:gd name="T7" fmla="*/ 158 h 160"/>
                <a:gd name="T8" fmla="*/ 0 w 288"/>
                <a:gd name="T9" fmla="*/ 158 h 160"/>
                <a:gd name="T10" fmla="*/ 56 w 288"/>
                <a:gd name="T11" fmla="*/ 160 h 160"/>
                <a:gd name="T12" fmla="*/ 56 w 288"/>
                <a:gd name="T13" fmla="*/ 160 h 160"/>
                <a:gd name="T14" fmla="*/ 102 w 288"/>
                <a:gd name="T15" fmla="*/ 158 h 160"/>
                <a:gd name="T16" fmla="*/ 146 w 288"/>
                <a:gd name="T17" fmla="*/ 156 h 160"/>
                <a:gd name="T18" fmla="*/ 186 w 288"/>
                <a:gd name="T19" fmla="*/ 150 h 160"/>
                <a:gd name="T20" fmla="*/ 220 w 288"/>
                <a:gd name="T21" fmla="*/ 142 h 160"/>
                <a:gd name="T22" fmla="*/ 248 w 288"/>
                <a:gd name="T23" fmla="*/ 134 h 160"/>
                <a:gd name="T24" fmla="*/ 270 w 288"/>
                <a:gd name="T25" fmla="*/ 124 h 160"/>
                <a:gd name="T26" fmla="*/ 278 w 288"/>
                <a:gd name="T27" fmla="*/ 118 h 160"/>
                <a:gd name="T28" fmla="*/ 284 w 288"/>
                <a:gd name="T29" fmla="*/ 112 h 160"/>
                <a:gd name="T30" fmla="*/ 286 w 288"/>
                <a:gd name="T31" fmla="*/ 106 h 160"/>
                <a:gd name="T32" fmla="*/ 288 w 288"/>
                <a:gd name="T33" fmla="*/ 100 h 160"/>
                <a:gd name="T34" fmla="*/ 288 w 288"/>
                <a:gd name="T35" fmla="*/ 0 h 160"/>
                <a:gd name="T36" fmla="*/ 288 w 288"/>
                <a:gd name="T37" fmla="*/ 0 h 160"/>
                <a:gd name="T38" fmla="*/ 286 w 288"/>
                <a:gd name="T39" fmla="*/ 6 h 160"/>
                <a:gd name="T40" fmla="*/ 284 w 288"/>
                <a:gd name="T41" fmla="*/ 12 h 160"/>
                <a:gd name="T42" fmla="*/ 278 w 288"/>
                <a:gd name="T43" fmla="*/ 18 h 160"/>
                <a:gd name="T44" fmla="*/ 270 w 288"/>
                <a:gd name="T45" fmla="*/ 24 h 160"/>
                <a:gd name="T46" fmla="*/ 248 w 288"/>
                <a:gd name="T47" fmla="*/ 32 h 160"/>
                <a:gd name="T48" fmla="*/ 220 w 288"/>
                <a:gd name="T49" fmla="*/ 40 h 160"/>
                <a:gd name="T50" fmla="*/ 186 w 288"/>
                <a:gd name="T51" fmla="*/ 48 h 160"/>
                <a:gd name="T52" fmla="*/ 146 w 288"/>
                <a:gd name="T53" fmla="*/ 52 h 160"/>
                <a:gd name="T54" fmla="*/ 102 w 288"/>
                <a:gd name="T55" fmla="*/ 54 h 160"/>
                <a:gd name="T56" fmla="*/ 56 w 288"/>
                <a:gd name="T57" fmla="*/ 56 h 160"/>
                <a:gd name="T58" fmla="*/ 56 w 288"/>
                <a:gd name="T59" fmla="*/ 56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8" h="160">
                  <a:moveTo>
                    <a:pt x="56" y="56"/>
                  </a:moveTo>
                  <a:lnTo>
                    <a:pt x="56" y="56"/>
                  </a:lnTo>
                  <a:lnTo>
                    <a:pt x="0" y="54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56" y="160"/>
                  </a:lnTo>
                  <a:lnTo>
                    <a:pt x="56" y="160"/>
                  </a:lnTo>
                  <a:lnTo>
                    <a:pt x="102" y="158"/>
                  </a:lnTo>
                  <a:lnTo>
                    <a:pt x="146" y="156"/>
                  </a:lnTo>
                  <a:lnTo>
                    <a:pt x="186" y="150"/>
                  </a:lnTo>
                  <a:lnTo>
                    <a:pt x="220" y="142"/>
                  </a:lnTo>
                  <a:lnTo>
                    <a:pt x="248" y="134"/>
                  </a:lnTo>
                  <a:lnTo>
                    <a:pt x="270" y="124"/>
                  </a:lnTo>
                  <a:lnTo>
                    <a:pt x="278" y="118"/>
                  </a:lnTo>
                  <a:lnTo>
                    <a:pt x="284" y="112"/>
                  </a:lnTo>
                  <a:lnTo>
                    <a:pt x="286" y="106"/>
                  </a:lnTo>
                  <a:lnTo>
                    <a:pt x="288" y="100"/>
                  </a:lnTo>
                  <a:lnTo>
                    <a:pt x="288" y="0"/>
                  </a:lnTo>
                  <a:lnTo>
                    <a:pt x="288" y="0"/>
                  </a:lnTo>
                  <a:lnTo>
                    <a:pt x="286" y="6"/>
                  </a:lnTo>
                  <a:lnTo>
                    <a:pt x="284" y="12"/>
                  </a:lnTo>
                  <a:lnTo>
                    <a:pt x="278" y="18"/>
                  </a:lnTo>
                  <a:lnTo>
                    <a:pt x="270" y="24"/>
                  </a:lnTo>
                  <a:lnTo>
                    <a:pt x="248" y="32"/>
                  </a:lnTo>
                  <a:lnTo>
                    <a:pt x="220" y="40"/>
                  </a:lnTo>
                  <a:lnTo>
                    <a:pt x="186" y="48"/>
                  </a:lnTo>
                  <a:lnTo>
                    <a:pt x="146" y="52"/>
                  </a:lnTo>
                  <a:lnTo>
                    <a:pt x="102" y="54"/>
                  </a:lnTo>
                  <a:lnTo>
                    <a:pt x="56" y="56"/>
                  </a:lnTo>
                  <a:lnTo>
                    <a:pt x="56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197" name="Freeform 135"/>
            <p:cNvSpPr>
              <a:spLocks/>
            </p:cNvSpPr>
            <p:nvPr/>
          </p:nvSpPr>
          <p:spPr bwMode="auto">
            <a:xfrm>
              <a:off x="5695950" y="4546600"/>
              <a:ext cx="457200" cy="190500"/>
            </a:xfrm>
            <a:custGeom>
              <a:avLst/>
              <a:gdLst>
                <a:gd name="T0" fmla="*/ 56 w 288"/>
                <a:gd name="T1" fmla="*/ 0 h 120"/>
                <a:gd name="T2" fmla="*/ 56 w 288"/>
                <a:gd name="T3" fmla="*/ 0 h 120"/>
                <a:gd name="T4" fmla="*/ 0 w 288"/>
                <a:gd name="T5" fmla="*/ 2 h 120"/>
                <a:gd name="T6" fmla="*/ 0 w 288"/>
                <a:gd name="T7" fmla="*/ 118 h 120"/>
                <a:gd name="T8" fmla="*/ 0 w 288"/>
                <a:gd name="T9" fmla="*/ 118 h 120"/>
                <a:gd name="T10" fmla="*/ 56 w 288"/>
                <a:gd name="T11" fmla="*/ 120 h 120"/>
                <a:gd name="T12" fmla="*/ 56 w 288"/>
                <a:gd name="T13" fmla="*/ 120 h 120"/>
                <a:gd name="T14" fmla="*/ 102 w 288"/>
                <a:gd name="T15" fmla="*/ 118 h 120"/>
                <a:gd name="T16" fmla="*/ 146 w 288"/>
                <a:gd name="T17" fmla="*/ 116 h 120"/>
                <a:gd name="T18" fmla="*/ 186 w 288"/>
                <a:gd name="T19" fmla="*/ 110 h 120"/>
                <a:gd name="T20" fmla="*/ 220 w 288"/>
                <a:gd name="T21" fmla="*/ 102 h 120"/>
                <a:gd name="T22" fmla="*/ 248 w 288"/>
                <a:gd name="T23" fmla="*/ 94 h 120"/>
                <a:gd name="T24" fmla="*/ 270 w 288"/>
                <a:gd name="T25" fmla="*/ 84 h 120"/>
                <a:gd name="T26" fmla="*/ 278 w 288"/>
                <a:gd name="T27" fmla="*/ 78 h 120"/>
                <a:gd name="T28" fmla="*/ 284 w 288"/>
                <a:gd name="T29" fmla="*/ 72 h 120"/>
                <a:gd name="T30" fmla="*/ 286 w 288"/>
                <a:gd name="T31" fmla="*/ 66 h 120"/>
                <a:gd name="T32" fmla="*/ 288 w 288"/>
                <a:gd name="T33" fmla="*/ 60 h 120"/>
                <a:gd name="T34" fmla="*/ 288 w 288"/>
                <a:gd name="T35" fmla="*/ 60 h 120"/>
                <a:gd name="T36" fmla="*/ 286 w 288"/>
                <a:gd name="T37" fmla="*/ 54 h 120"/>
                <a:gd name="T38" fmla="*/ 284 w 288"/>
                <a:gd name="T39" fmla="*/ 48 h 120"/>
                <a:gd name="T40" fmla="*/ 278 w 288"/>
                <a:gd name="T41" fmla="*/ 42 h 120"/>
                <a:gd name="T42" fmla="*/ 270 w 288"/>
                <a:gd name="T43" fmla="*/ 38 h 120"/>
                <a:gd name="T44" fmla="*/ 248 w 288"/>
                <a:gd name="T45" fmla="*/ 26 h 120"/>
                <a:gd name="T46" fmla="*/ 220 w 288"/>
                <a:gd name="T47" fmla="*/ 18 h 120"/>
                <a:gd name="T48" fmla="*/ 186 w 288"/>
                <a:gd name="T49" fmla="*/ 10 h 120"/>
                <a:gd name="T50" fmla="*/ 146 w 288"/>
                <a:gd name="T51" fmla="*/ 6 h 120"/>
                <a:gd name="T52" fmla="*/ 102 w 288"/>
                <a:gd name="T53" fmla="*/ 2 h 120"/>
                <a:gd name="T54" fmla="*/ 56 w 288"/>
                <a:gd name="T55" fmla="*/ 0 h 120"/>
                <a:gd name="T56" fmla="*/ 56 w 288"/>
                <a:gd name="T5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8" h="120">
                  <a:moveTo>
                    <a:pt x="56" y="0"/>
                  </a:moveTo>
                  <a:lnTo>
                    <a:pt x="56" y="0"/>
                  </a:lnTo>
                  <a:lnTo>
                    <a:pt x="0" y="2"/>
                  </a:lnTo>
                  <a:lnTo>
                    <a:pt x="0" y="118"/>
                  </a:lnTo>
                  <a:lnTo>
                    <a:pt x="0" y="118"/>
                  </a:lnTo>
                  <a:lnTo>
                    <a:pt x="56" y="120"/>
                  </a:lnTo>
                  <a:lnTo>
                    <a:pt x="56" y="120"/>
                  </a:lnTo>
                  <a:lnTo>
                    <a:pt x="102" y="118"/>
                  </a:lnTo>
                  <a:lnTo>
                    <a:pt x="146" y="116"/>
                  </a:lnTo>
                  <a:lnTo>
                    <a:pt x="186" y="110"/>
                  </a:lnTo>
                  <a:lnTo>
                    <a:pt x="220" y="102"/>
                  </a:lnTo>
                  <a:lnTo>
                    <a:pt x="248" y="94"/>
                  </a:lnTo>
                  <a:lnTo>
                    <a:pt x="270" y="84"/>
                  </a:lnTo>
                  <a:lnTo>
                    <a:pt x="278" y="78"/>
                  </a:lnTo>
                  <a:lnTo>
                    <a:pt x="284" y="72"/>
                  </a:lnTo>
                  <a:lnTo>
                    <a:pt x="286" y="66"/>
                  </a:lnTo>
                  <a:lnTo>
                    <a:pt x="288" y="60"/>
                  </a:lnTo>
                  <a:lnTo>
                    <a:pt x="288" y="60"/>
                  </a:lnTo>
                  <a:lnTo>
                    <a:pt x="286" y="54"/>
                  </a:lnTo>
                  <a:lnTo>
                    <a:pt x="284" y="48"/>
                  </a:lnTo>
                  <a:lnTo>
                    <a:pt x="278" y="42"/>
                  </a:lnTo>
                  <a:lnTo>
                    <a:pt x="270" y="38"/>
                  </a:lnTo>
                  <a:lnTo>
                    <a:pt x="248" y="26"/>
                  </a:lnTo>
                  <a:lnTo>
                    <a:pt x="220" y="18"/>
                  </a:lnTo>
                  <a:lnTo>
                    <a:pt x="186" y="10"/>
                  </a:lnTo>
                  <a:lnTo>
                    <a:pt x="146" y="6"/>
                  </a:lnTo>
                  <a:lnTo>
                    <a:pt x="102" y="2"/>
                  </a:ln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198" name="Freeform 136"/>
            <p:cNvSpPr>
              <a:spLocks/>
            </p:cNvSpPr>
            <p:nvPr/>
          </p:nvSpPr>
          <p:spPr bwMode="auto">
            <a:xfrm>
              <a:off x="5276850" y="4784725"/>
              <a:ext cx="88900" cy="184150"/>
            </a:xfrm>
            <a:custGeom>
              <a:avLst/>
              <a:gdLst>
                <a:gd name="T0" fmla="*/ 32 w 56"/>
                <a:gd name="T1" fmla="*/ 24 h 116"/>
                <a:gd name="T2" fmla="*/ 32 w 56"/>
                <a:gd name="T3" fmla="*/ 24 h 116"/>
                <a:gd name="T4" fmla="*/ 32 w 56"/>
                <a:gd name="T5" fmla="*/ 18 h 116"/>
                <a:gd name="T6" fmla="*/ 32 w 56"/>
                <a:gd name="T7" fmla="*/ 18 h 116"/>
                <a:gd name="T8" fmla="*/ 30 w 56"/>
                <a:gd name="T9" fmla="*/ 12 h 116"/>
                <a:gd name="T10" fmla="*/ 30 w 56"/>
                <a:gd name="T11" fmla="*/ 12 h 116"/>
                <a:gd name="T12" fmla="*/ 30 w 56"/>
                <a:gd name="T13" fmla="*/ 6 h 116"/>
                <a:gd name="T14" fmla="*/ 30 w 56"/>
                <a:gd name="T15" fmla="*/ 6 h 116"/>
                <a:gd name="T16" fmla="*/ 28 w 56"/>
                <a:gd name="T17" fmla="*/ 0 h 116"/>
                <a:gd name="T18" fmla="*/ 28 w 56"/>
                <a:gd name="T19" fmla="*/ 0 h 116"/>
                <a:gd name="T20" fmla="*/ 28 w 56"/>
                <a:gd name="T21" fmla="*/ 0 h 116"/>
                <a:gd name="T22" fmla="*/ 26 w 56"/>
                <a:gd name="T23" fmla="*/ 6 h 116"/>
                <a:gd name="T24" fmla="*/ 26 w 56"/>
                <a:gd name="T25" fmla="*/ 6 h 116"/>
                <a:gd name="T26" fmla="*/ 26 w 56"/>
                <a:gd name="T27" fmla="*/ 12 h 116"/>
                <a:gd name="T28" fmla="*/ 26 w 56"/>
                <a:gd name="T29" fmla="*/ 12 h 116"/>
                <a:gd name="T30" fmla="*/ 26 w 56"/>
                <a:gd name="T31" fmla="*/ 18 h 116"/>
                <a:gd name="T32" fmla="*/ 26 w 56"/>
                <a:gd name="T33" fmla="*/ 18 h 116"/>
                <a:gd name="T34" fmla="*/ 24 w 56"/>
                <a:gd name="T35" fmla="*/ 24 h 116"/>
                <a:gd name="T36" fmla="*/ 0 w 56"/>
                <a:gd name="T37" fmla="*/ 116 h 116"/>
                <a:gd name="T38" fmla="*/ 56 w 56"/>
                <a:gd name="T39" fmla="*/ 116 h 116"/>
                <a:gd name="T40" fmla="*/ 32 w 56"/>
                <a:gd name="T41" fmla="*/ 24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6" h="116">
                  <a:moveTo>
                    <a:pt x="32" y="24"/>
                  </a:moveTo>
                  <a:lnTo>
                    <a:pt x="32" y="24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24"/>
                  </a:lnTo>
                  <a:lnTo>
                    <a:pt x="0" y="116"/>
                  </a:lnTo>
                  <a:lnTo>
                    <a:pt x="56" y="116"/>
                  </a:lnTo>
                  <a:lnTo>
                    <a:pt x="32" y="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199" name="Freeform 137"/>
            <p:cNvSpPr>
              <a:spLocks noEditPoints="1"/>
            </p:cNvSpPr>
            <p:nvPr/>
          </p:nvSpPr>
          <p:spPr bwMode="auto">
            <a:xfrm>
              <a:off x="5010150" y="4368800"/>
              <a:ext cx="660400" cy="1117600"/>
            </a:xfrm>
            <a:custGeom>
              <a:avLst/>
              <a:gdLst>
                <a:gd name="T0" fmla="*/ 0 w 416"/>
                <a:gd name="T1" fmla="*/ 632 h 704"/>
                <a:gd name="T2" fmla="*/ 416 w 416"/>
                <a:gd name="T3" fmla="*/ 704 h 704"/>
                <a:gd name="T4" fmla="*/ 416 w 416"/>
                <a:gd name="T5" fmla="*/ 0 h 704"/>
                <a:gd name="T6" fmla="*/ 0 w 416"/>
                <a:gd name="T7" fmla="*/ 72 h 704"/>
                <a:gd name="T8" fmla="*/ 0 w 416"/>
                <a:gd name="T9" fmla="*/ 632 h 704"/>
                <a:gd name="T10" fmla="*/ 168 w 416"/>
                <a:gd name="T11" fmla="*/ 214 h 704"/>
                <a:gd name="T12" fmla="*/ 226 w 416"/>
                <a:gd name="T13" fmla="*/ 212 h 704"/>
                <a:gd name="T14" fmla="*/ 310 w 416"/>
                <a:gd name="T15" fmla="*/ 492 h 704"/>
                <a:gd name="T16" fmla="*/ 252 w 416"/>
                <a:gd name="T17" fmla="*/ 490 h 704"/>
                <a:gd name="T18" fmla="*/ 236 w 416"/>
                <a:gd name="T19" fmla="*/ 426 h 704"/>
                <a:gd name="T20" fmla="*/ 158 w 416"/>
                <a:gd name="T21" fmla="*/ 424 h 704"/>
                <a:gd name="T22" fmla="*/ 144 w 416"/>
                <a:gd name="T23" fmla="*/ 482 h 704"/>
                <a:gd name="T24" fmla="*/ 94 w 416"/>
                <a:gd name="T25" fmla="*/ 480 h 704"/>
                <a:gd name="T26" fmla="*/ 168 w 416"/>
                <a:gd name="T27" fmla="*/ 214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704">
                  <a:moveTo>
                    <a:pt x="0" y="632"/>
                  </a:moveTo>
                  <a:lnTo>
                    <a:pt x="416" y="704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close/>
                  <a:moveTo>
                    <a:pt x="168" y="214"/>
                  </a:moveTo>
                  <a:lnTo>
                    <a:pt x="226" y="212"/>
                  </a:lnTo>
                  <a:lnTo>
                    <a:pt x="310" y="492"/>
                  </a:lnTo>
                  <a:lnTo>
                    <a:pt x="252" y="490"/>
                  </a:lnTo>
                  <a:lnTo>
                    <a:pt x="236" y="426"/>
                  </a:lnTo>
                  <a:lnTo>
                    <a:pt x="158" y="424"/>
                  </a:lnTo>
                  <a:lnTo>
                    <a:pt x="144" y="482"/>
                  </a:lnTo>
                  <a:lnTo>
                    <a:pt x="94" y="480"/>
                  </a:lnTo>
                  <a:lnTo>
                    <a:pt x="168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12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2" grpId="0" animBg="1"/>
      <p:bldP spid="45" grpId="0" animBg="1"/>
      <p:bldP spid="44" grpId="0" animBg="1"/>
      <p:bldP spid="43" grpId="0" animBg="1"/>
      <p:bldP spid="47" grpId="0" animBg="1"/>
      <p:bldP spid="4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矩形 155"/>
          <p:cNvSpPr/>
          <p:nvPr/>
        </p:nvSpPr>
        <p:spPr>
          <a:xfrm>
            <a:off x="0" y="0"/>
            <a:ext cx="1746081" cy="6858000"/>
          </a:xfrm>
          <a:prstGeom prst="rect">
            <a:avLst/>
          </a:prstGeom>
          <a:solidFill>
            <a:srgbClr val="2931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Freeform 32"/>
          <p:cNvSpPr>
            <a:spLocks/>
          </p:cNvSpPr>
          <p:nvPr/>
        </p:nvSpPr>
        <p:spPr bwMode="auto">
          <a:xfrm>
            <a:off x="310151" y="2838804"/>
            <a:ext cx="2481776" cy="2524504"/>
          </a:xfrm>
          <a:custGeom>
            <a:avLst/>
            <a:gdLst>
              <a:gd name="T0" fmla="*/ 628 w 1394"/>
              <a:gd name="T1" fmla="*/ 104 h 1418"/>
              <a:gd name="T2" fmla="*/ 628 w 1394"/>
              <a:gd name="T3" fmla="*/ 104 h 1418"/>
              <a:gd name="T4" fmla="*/ 616 w 1394"/>
              <a:gd name="T5" fmla="*/ 92 h 1418"/>
              <a:gd name="T6" fmla="*/ 606 w 1394"/>
              <a:gd name="T7" fmla="*/ 92 h 1418"/>
              <a:gd name="T8" fmla="*/ 410 w 1394"/>
              <a:gd name="T9" fmla="*/ 92 h 1418"/>
              <a:gd name="T10" fmla="*/ 388 w 1394"/>
              <a:gd name="T11" fmla="*/ 92 h 1418"/>
              <a:gd name="T12" fmla="*/ 388 w 1394"/>
              <a:gd name="T13" fmla="*/ 0 h 1418"/>
              <a:gd name="T14" fmla="*/ 388 w 1394"/>
              <a:gd name="T15" fmla="*/ 0 h 1418"/>
              <a:gd name="T16" fmla="*/ 388 w 1394"/>
              <a:gd name="T17" fmla="*/ 0 h 1418"/>
              <a:gd name="T18" fmla="*/ 388 w 1394"/>
              <a:gd name="T19" fmla="*/ 0 h 1418"/>
              <a:gd name="T20" fmla="*/ 0 w 1394"/>
              <a:gd name="T21" fmla="*/ 92 h 1418"/>
              <a:gd name="T22" fmla="*/ 0 w 1394"/>
              <a:gd name="T23" fmla="*/ 568 h 1418"/>
              <a:gd name="T24" fmla="*/ 0 w 1394"/>
              <a:gd name="T25" fmla="*/ 568 h 1418"/>
              <a:gd name="T26" fmla="*/ 0 w 1394"/>
              <a:gd name="T27" fmla="*/ 568 h 1418"/>
              <a:gd name="T28" fmla="*/ 0 w 1394"/>
              <a:gd name="T29" fmla="*/ 568 h 1418"/>
              <a:gd name="T30" fmla="*/ 848 w 1394"/>
              <a:gd name="T31" fmla="*/ 1418 h 1418"/>
              <a:gd name="T32" fmla="*/ 1394 w 1394"/>
              <a:gd name="T33" fmla="*/ 870 h 1418"/>
              <a:gd name="T34" fmla="*/ 628 w 1394"/>
              <a:gd name="T35" fmla="*/ 104 h 1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94" h="1418">
                <a:moveTo>
                  <a:pt x="628" y="104"/>
                </a:moveTo>
                <a:lnTo>
                  <a:pt x="628" y="104"/>
                </a:lnTo>
                <a:lnTo>
                  <a:pt x="616" y="92"/>
                </a:lnTo>
                <a:lnTo>
                  <a:pt x="606" y="92"/>
                </a:lnTo>
                <a:lnTo>
                  <a:pt x="410" y="92"/>
                </a:lnTo>
                <a:lnTo>
                  <a:pt x="388" y="92"/>
                </a:lnTo>
                <a:lnTo>
                  <a:pt x="388" y="0"/>
                </a:lnTo>
                <a:lnTo>
                  <a:pt x="388" y="0"/>
                </a:lnTo>
                <a:lnTo>
                  <a:pt x="388" y="0"/>
                </a:lnTo>
                <a:lnTo>
                  <a:pt x="388" y="0"/>
                </a:lnTo>
                <a:lnTo>
                  <a:pt x="0" y="92"/>
                </a:lnTo>
                <a:lnTo>
                  <a:pt x="0" y="568"/>
                </a:lnTo>
                <a:lnTo>
                  <a:pt x="0" y="568"/>
                </a:lnTo>
                <a:lnTo>
                  <a:pt x="0" y="568"/>
                </a:lnTo>
                <a:lnTo>
                  <a:pt x="0" y="568"/>
                </a:lnTo>
                <a:lnTo>
                  <a:pt x="848" y="1418"/>
                </a:lnTo>
                <a:lnTo>
                  <a:pt x="1394" y="870"/>
                </a:lnTo>
                <a:lnTo>
                  <a:pt x="628" y="104"/>
                </a:lnTo>
                <a:close/>
              </a:path>
            </a:pathLst>
          </a:custGeom>
          <a:gradFill flip="none" rotWithShape="1">
            <a:gsLst>
              <a:gs pos="100000">
                <a:srgbClr val="111643"/>
              </a:gs>
              <a:gs pos="32000">
                <a:srgbClr val="002774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87" name="组 186"/>
          <p:cNvGrpSpPr/>
          <p:nvPr/>
        </p:nvGrpSpPr>
        <p:grpSpPr>
          <a:xfrm>
            <a:off x="312653" y="2839337"/>
            <a:ext cx="1118258" cy="1172976"/>
            <a:chOff x="1155700" y="579438"/>
            <a:chExt cx="1038225" cy="1089025"/>
          </a:xfrm>
        </p:grpSpPr>
        <p:sp>
          <p:nvSpPr>
            <p:cNvPr id="217" name="Freeform 12"/>
            <p:cNvSpPr>
              <a:spLocks/>
            </p:cNvSpPr>
            <p:nvPr/>
          </p:nvSpPr>
          <p:spPr bwMode="auto">
            <a:xfrm>
              <a:off x="1835150" y="730250"/>
              <a:ext cx="358775" cy="787400"/>
            </a:xfrm>
            <a:custGeom>
              <a:avLst/>
              <a:gdLst>
                <a:gd name="T0" fmla="*/ 203 w 226"/>
                <a:gd name="T1" fmla="*/ 0 h 496"/>
                <a:gd name="T2" fmla="*/ 0 w 226"/>
                <a:gd name="T3" fmla="*/ 0 h 496"/>
                <a:gd name="T4" fmla="*/ 0 w 226"/>
                <a:gd name="T5" fmla="*/ 68 h 496"/>
                <a:gd name="T6" fmla="*/ 180 w 226"/>
                <a:gd name="T7" fmla="*/ 68 h 496"/>
                <a:gd name="T8" fmla="*/ 180 w 226"/>
                <a:gd name="T9" fmla="*/ 90 h 496"/>
                <a:gd name="T10" fmla="*/ 0 w 226"/>
                <a:gd name="T11" fmla="*/ 90 h 496"/>
                <a:gd name="T12" fmla="*/ 0 w 226"/>
                <a:gd name="T13" fmla="*/ 135 h 496"/>
                <a:gd name="T14" fmla="*/ 180 w 226"/>
                <a:gd name="T15" fmla="*/ 135 h 496"/>
                <a:gd name="T16" fmla="*/ 180 w 226"/>
                <a:gd name="T17" fmla="*/ 158 h 496"/>
                <a:gd name="T18" fmla="*/ 0 w 226"/>
                <a:gd name="T19" fmla="*/ 158 h 496"/>
                <a:gd name="T20" fmla="*/ 0 w 226"/>
                <a:gd name="T21" fmla="*/ 203 h 496"/>
                <a:gd name="T22" fmla="*/ 180 w 226"/>
                <a:gd name="T23" fmla="*/ 203 h 496"/>
                <a:gd name="T24" fmla="*/ 180 w 226"/>
                <a:gd name="T25" fmla="*/ 225 h 496"/>
                <a:gd name="T26" fmla="*/ 0 w 226"/>
                <a:gd name="T27" fmla="*/ 225 h 496"/>
                <a:gd name="T28" fmla="*/ 0 w 226"/>
                <a:gd name="T29" fmla="*/ 271 h 496"/>
                <a:gd name="T30" fmla="*/ 180 w 226"/>
                <a:gd name="T31" fmla="*/ 271 h 496"/>
                <a:gd name="T32" fmla="*/ 180 w 226"/>
                <a:gd name="T33" fmla="*/ 293 h 496"/>
                <a:gd name="T34" fmla="*/ 0 w 226"/>
                <a:gd name="T35" fmla="*/ 293 h 496"/>
                <a:gd name="T36" fmla="*/ 0 w 226"/>
                <a:gd name="T37" fmla="*/ 338 h 496"/>
                <a:gd name="T38" fmla="*/ 180 w 226"/>
                <a:gd name="T39" fmla="*/ 338 h 496"/>
                <a:gd name="T40" fmla="*/ 180 w 226"/>
                <a:gd name="T41" fmla="*/ 361 h 496"/>
                <a:gd name="T42" fmla="*/ 0 w 226"/>
                <a:gd name="T43" fmla="*/ 361 h 496"/>
                <a:gd name="T44" fmla="*/ 0 w 226"/>
                <a:gd name="T45" fmla="*/ 406 h 496"/>
                <a:gd name="T46" fmla="*/ 180 w 226"/>
                <a:gd name="T47" fmla="*/ 406 h 496"/>
                <a:gd name="T48" fmla="*/ 180 w 226"/>
                <a:gd name="T49" fmla="*/ 428 h 496"/>
                <a:gd name="T50" fmla="*/ 0 w 226"/>
                <a:gd name="T51" fmla="*/ 428 h 496"/>
                <a:gd name="T52" fmla="*/ 0 w 226"/>
                <a:gd name="T53" fmla="*/ 496 h 496"/>
                <a:gd name="T54" fmla="*/ 203 w 226"/>
                <a:gd name="T55" fmla="*/ 496 h 496"/>
                <a:gd name="T56" fmla="*/ 203 w 226"/>
                <a:gd name="T57" fmla="*/ 496 h 496"/>
                <a:gd name="T58" fmla="*/ 214 w 226"/>
                <a:gd name="T59" fmla="*/ 496 h 496"/>
                <a:gd name="T60" fmla="*/ 220 w 226"/>
                <a:gd name="T61" fmla="*/ 490 h 496"/>
                <a:gd name="T62" fmla="*/ 226 w 226"/>
                <a:gd name="T63" fmla="*/ 484 h 496"/>
                <a:gd name="T64" fmla="*/ 226 w 226"/>
                <a:gd name="T65" fmla="*/ 473 h 496"/>
                <a:gd name="T66" fmla="*/ 226 w 226"/>
                <a:gd name="T67" fmla="*/ 23 h 496"/>
                <a:gd name="T68" fmla="*/ 226 w 226"/>
                <a:gd name="T69" fmla="*/ 23 h 496"/>
                <a:gd name="T70" fmla="*/ 226 w 226"/>
                <a:gd name="T71" fmla="*/ 12 h 496"/>
                <a:gd name="T72" fmla="*/ 220 w 226"/>
                <a:gd name="T73" fmla="*/ 6 h 496"/>
                <a:gd name="T74" fmla="*/ 214 w 226"/>
                <a:gd name="T75" fmla="*/ 0 h 496"/>
                <a:gd name="T76" fmla="*/ 203 w 226"/>
                <a:gd name="T77" fmla="*/ 0 h 496"/>
                <a:gd name="T78" fmla="*/ 203 w 226"/>
                <a:gd name="T79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6" h="496">
                  <a:moveTo>
                    <a:pt x="203" y="0"/>
                  </a:moveTo>
                  <a:lnTo>
                    <a:pt x="0" y="0"/>
                  </a:lnTo>
                  <a:lnTo>
                    <a:pt x="0" y="68"/>
                  </a:lnTo>
                  <a:lnTo>
                    <a:pt x="180" y="68"/>
                  </a:lnTo>
                  <a:lnTo>
                    <a:pt x="180" y="90"/>
                  </a:lnTo>
                  <a:lnTo>
                    <a:pt x="0" y="90"/>
                  </a:lnTo>
                  <a:lnTo>
                    <a:pt x="0" y="135"/>
                  </a:lnTo>
                  <a:lnTo>
                    <a:pt x="180" y="135"/>
                  </a:lnTo>
                  <a:lnTo>
                    <a:pt x="180" y="158"/>
                  </a:lnTo>
                  <a:lnTo>
                    <a:pt x="0" y="158"/>
                  </a:lnTo>
                  <a:lnTo>
                    <a:pt x="0" y="203"/>
                  </a:lnTo>
                  <a:lnTo>
                    <a:pt x="180" y="203"/>
                  </a:lnTo>
                  <a:lnTo>
                    <a:pt x="180" y="225"/>
                  </a:lnTo>
                  <a:lnTo>
                    <a:pt x="0" y="225"/>
                  </a:lnTo>
                  <a:lnTo>
                    <a:pt x="0" y="271"/>
                  </a:lnTo>
                  <a:lnTo>
                    <a:pt x="180" y="271"/>
                  </a:lnTo>
                  <a:lnTo>
                    <a:pt x="180" y="293"/>
                  </a:lnTo>
                  <a:lnTo>
                    <a:pt x="0" y="293"/>
                  </a:lnTo>
                  <a:lnTo>
                    <a:pt x="0" y="338"/>
                  </a:lnTo>
                  <a:lnTo>
                    <a:pt x="180" y="338"/>
                  </a:lnTo>
                  <a:lnTo>
                    <a:pt x="180" y="361"/>
                  </a:lnTo>
                  <a:lnTo>
                    <a:pt x="0" y="361"/>
                  </a:lnTo>
                  <a:lnTo>
                    <a:pt x="0" y="406"/>
                  </a:lnTo>
                  <a:lnTo>
                    <a:pt x="180" y="406"/>
                  </a:lnTo>
                  <a:lnTo>
                    <a:pt x="180" y="428"/>
                  </a:lnTo>
                  <a:lnTo>
                    <a:pt x="0" y="428"/>
                  </a:lnTo>
                  <a:lnTo>
                    <a:pt x="0" y="496"/>
                  </a:lnTo>
                  <a:lnTo>
                    <a:pt x="203" y="496"/>
                  </a:lnTo>
                  <a:lnTo>
                    <a:pt x="203" y="496"/>
                  </a:lnTo>
                  <a:lnTo>
                    <a:pt x="214" y="496"/>
                  </a:lnTo>
                  <a:lnTo>
                    <a:pt x="220" y="490"/>
                  </a:lnTo>
                  <a:lnTo>
                    <a:pt x="226" y="484"/>
                  </a:lnTo>
                  <a:lnTo>
                    <a:pt x="226" y="473"/>
                  </a:lnTo>
                  <a:lnTo>
                    <a:pt x="226" y="23"/>
                  </a:lnTo>
                  <a:lnTo>
                    <a:pt x="226" y="23"/>
                  </a:lnTo>
                  <a:lnTo>
                    <a:pt x="226" y="12"/>
                  </a:lnTo>
                  <a:lnTo>
                    <a:pt x="220" y="6"/>
                  </a:lnTo>
                  <a:lnTo>
                    <a:pt x="214" y="0"/>
                  </a:lnTo>
                  <a:lnTo>
                    <a:pt x="203" y="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8" name="Freeform 13"/>
            <p:cNvSpPr>
              <a:spLocks noEditPoints="1"/>
            </p:cNvSpPr>
            <p:nvPr/>
          </p:nvSpPr>
          <p:spPr bwMode="auto">
            <a:xfrm>
              <a:off x="1155700" y="579438"/>
              <a:ext cx="644525" cy="1089025"/>
            </a:xfrm>
            <a:custGeom>
              <a:avLst/>
              <a:gdLst>
                <a:gd name="T0" fmla="*/ 406 w 406"/>
                <a:gd name="T1" fmla="*/ 686 h 686"/>
                <a:gd name="T2" fmla="*/ 0 w 406"/>
                <a:gd name="T3" fmla="*/ 95 h 686"/>
                <a:gd name="T4" fmla="*/ 102 w 406"/>
                <a:gd name="T5" fmla="*/ 214 h 686"/>
                <a:gd name="T6" fmla="*/ 124 w 406"/>
                <a:gd name="T7" fmla="*/ 371 h 686"/>
                <a:gd name="T8" fmla="*/ 130 w 406"/>
                <a:gd name="T9" fmla="*/ 377 h 686"/>
                <a:gd name="T10" fmla="*/ 130 w 406"/>
                <a:gd name="T11" fmla="*/ 382 h 686"/>
                <a:gd name="T12" fmla="*/ 130 w 406"/>
                <a:gd name="T13" fmla="*/ 388 h 686"/>
                <a:gd name="T14" fmla="*/ 130 w 406"/>
                <a:gd name="T15" fmla="*/ 399 h 686"/>
                <a:gd name="T16" fmla="*/ 130 w 406"/>
                <a:gd name="T17" fmla="*/ 388 h 686"/>
                <a:gd name="T18" fmla="*/ 130 w 406"/>
                <a:gd name="T19" fmla="*/ 382 h 686"/>
                <a:gd name="T20" fmla="*/ 130 w 406"/>
                <a:gd name="T21" fmla="*/ 377 h 686"/>
                <a:gd name="T22" fmla="*/ 135 w 406"/>
                <a:gd name="T23" fmla="*/ 371 h 686"/>
                <a:gd name="T24" fmla="*/ 220 w 406"/>
                <a:gd name="T25" fmla="*/ 208 h 686"/>
                <a:gd name="T26" fmla="*/ 254 w 406"/>
                <a:gd name="T27" fmla="*/ 371 h 686"/>
                <a:gd name="T28" fmla="*/ 254 w 406"/>
                <a:gd name="T29" fmla="*/ 377 h 686"/>
                <a:gd name="T30" fmla="*/ 254 w 406"/>
                <a:gd name="T31" fmla="*/ 382 h 686"/>
                <a:gd name="T32" fmla="*/ 254 w 406"/>
                <a:gd name="T33" fmla="*/ 394 h 686"/>
                <a:gd name="T34" fmla="*/ 254 w 406"/>
                <a:gd name="T35" fmla="*/ 399 h 686"/>
                <a:gd name="T36" fmla="*/ 259 w 406"/>
                <a:gd name="T37" fmla="*/ 394 h 686"/>
                <a:gd name="T38" fmla="*/ 259 w 406"/>
                <a:gd name="T39" fmla="*/ 388 h 686"/>
                <a:gd name="T40" fmla="*/ 259 w 406"/>
                <a:gd name="T41" fmla="*/ 377 h 686"/>
                <a:gd name="T42" fmla="*/ 259 w 406"/>
                <a:gd name="T43" fmla="*/ 371 h 686"/>
                <a:gd name="T44" fmla="*/ 344 w 406"/>
                <a:gd name="T45" fmla="*/ 202 h 686"/>
                <a:gd name="T46" fmla="*/ 226 w 406"/>
                <a:gd name="T47" fmla="*/ 456 h 686"/>
                <a:gd name="T48" fmla="*/ 192 w 406"/>
                <a:gd name="T49" fmla="*/ 298 h 686"/>
                <a:gd name="T50" fmla="*/ 192 w 406"/>
                <a:gd name="T51" fmla="*/ 292 h 686"/>
                <a:gd name="T52" fmla="*/ 192 w 406"/>
                <a:gd name="T53" fmla="*/ 281 h 686"/>
                <a:gd name="T54" fmla="*/ 192 w 406"/>
                <a:gd name="T55" fmla="*/ 275 h 686"/>
                <a:gd name="T56" fmla="*/ 192 w 406"/>
                <a:gd name="T57" fmla="*/ 270 h 686"/>
                <a:gd name="T58" fmla="*/ 192 w 406"/>
                <a:gd name="T59" fmla="*/ 275 h 686"/>
                <a:gd name="T60" fmla="*/ 186 w 406"/>
                <a:gd name="T61" fmla="*/ 281 h 686"/>
                <a:gd name="T62" fmla="*/ 186 w 406"/>
                <a:gd name="T63" fmla="*/ 292 h 686"/>
                <a:gd name="T64" fmla="*/ 186 w 406"/>
                <a:gd name="T65" fmla="*/ 298 h 686"/>
                <a:gd name="T66" fmla="*/ 102 w 406"/>
                <a:gd name="T67" fmla="*/ 444 h 686"/>
                <a:gd name="T68" fmla="*/ 102 w 406"/>
                <a:gd name="T69" fmla="*/ 214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6" h="686">
                  <a:moveTo>
                    <a:pt x="0" y="591"/>
                  </a:moveTo>
                  <a:lnTo>
                    <a:pt x="406" y="686"/>
                  </a:lnTo>
                  <a:lnTo>
                    <a:pt x="406" y="0"/>
                  </a:lnTo>
                  <a:lnTo>
                    <a:pt x="0" y="95"/>
                  </a:lnTo>
                  <a:lnTo>
                    <a:pt x="0" y="591"/>
                  </a:lnTo>
                  <a:close/>
                  <a:moveTo>
                    <a:pt x="102" y="214"/>
                  </a:moveTo>
                  <a:lnTo>
                    <a:pt x="124" y="371"/>
                  </a:lnTo>
                  <a:lnTo>
                    <a:pt x="124" y="371"/>
                  </a:lnTo>
                  <a:lnTo>
                    <a:pt x="130" y="377"/>
                  </a:lnTo>
                  <a:lnTo>
                    <a:pt x="130" y="377"/>
                  </a:lnTo>
                  <a:lnTo>
                    <a:pt x="130" y="382"/>
                  </a:lnTo>
                  <a:lnTo>
                    <a:pt x="130" y="382"/>
                  </a:lnTo>
                  <a:lnTo>
                    <a:pt x="130" y="388"/>
                  </a:lnTo>
                  <a:lnTo>
                    <a:pt x="130" y="388"/>
                  </a:lnTo>
                  <a:lnTo>
                    <a:pt x="130" y="399"/>
                  </a:lnTo>
                  <a:lnTo>
                    <a:pt x="130" y="399"/>
                  </a:lnTo>
                  <a:lnTo>
                    <a:pt x="130" y="399"/>
                  </a:lnTo>
                  <a:lnTo>
                    <a:pt x="130" y="388"/>
                  </a:lnTo>
                  <a:lnTo>
                    <a:pt x="130" y="388"/>
                  </a:lnTo>
                  <a:lnTo>
                    <a:pt x="130" y="382"/>
                  </a:lnTo>
                  <a:lnTo>
                    <a:pt x="130" y="382"/>
                  </a:lnTo>
                  <a:lnTo>
                    <a:pt x="130" y="377"/>
                  </a:lnTo>
                  <a:lnTo>
                    <a:pt x="130" y="377"/>
                  </a:lnTo>
                  <a:lnTo>
                    <a:pt x="135" y="371"/>
                  </a:lnTo>
                  <a:lnTo>
                    <a:pt x="169" y="208"/>
                  </a:lnTo>
                  <a:lnTo>
                    <a:pt x="220" y="208"/>
                  </a:lnTo>
                  <a:lnTo>
                    <a:pt x="254" y="371"/>
                  </a:lnTo>
                  <a:lnTo>
                    <a:pt x="254" y="371"/>
                  </a:lnTo>
                  <a:lnTo>
                    <a:pt x="254" y="377"/>
                  </a:lnTo>
                  <a:lnTo>
                    <a:pt x="254" y="377"/>
                  </a:lnTo>
                  <a:lnTo>
                    <a:pt x="254" y="382"/>
                  </a:lnTo>
                  <a:lnTo>
                    <a:pt x="254" y="382"/>
                  </a:lnTo>
                  <a:lnTo>
                    <a:pt x="254" y="394"/>
                  </a:lnTo>
                  <a:lnTo>
                    <a:pt x="254" y="394"/>
                  </a:lnTo>
                  <a:lnTo>
                    <a:pt x="254" y="399"/>
                  </a:lnTo>
                  <a:lnTo>
                    <a:pt x="254" y="399"/>
                  </a:lnTo>
                  <a:lnTo>
                    <a:pt x="254" y="399"/>
                  </a:lnTo>
                  <a:lnTo>
                    <a:pt x="259" y="394"/>
                  </a:lnTo>
                  <a:lnTo>
                    <a:pt x="259" y="394"/>
                  </a:lnTo>
                  <a:lnTo>
                    <a:pt x="259" y="388"/>
                  </a:lnTo>
                  <a:lnTo>
                    <a:pt x="259" y="388"/>
                  </a:lnTo>
                  <a:lnTo>
                    <a:pt x="259" y="377"/>
                  </a:lnTo>
                  <a:lnTo>
                    <a:pt x="259" y="377"/>
                  </a:lnTo>
                  <a:lnTo>
                    <a:pt x="259" y="371"/>
                  </a:lnTo>
                  <a:lnTo>
                    <a:pt x="287" y="202"/>
                  </a:lnTo>
                  <a:lnTo>
                    <a:pt x="344" y="202"/>
                  </a:lnTo>
                  <a:lnTo>
                    <a:pt x="282" y="456"/>
                  </a:lnTo>
                  <a:lnTo>
                    <a:pt x="226" y="456"/>
                  </a:lnTo>
                  <a:lnTo>
                    <a:pt x="192" y="298"/>
                  </a:lnTo>
                  <a:lnTo>
                    <a:pt x="192" y="298"/>
                  </a:lnTo>
                  <a:lnTo>
                    <a:pt x="192" y="292"/>
                  </a:lnTo>
                  <a:lnTo>
                    <a:pt x="192" y="292"/>
                  </a:lnTo>
                  <a:lnTo>
                    <a:pt x="192" y="281"/>
                  </a:lnTo>
                  <a:lnTo>
                    <a:pt x="192" y="281"/>
                  </a:lnTo>
                  <a:lnTo>
                    <a:pt x="192" y="275"/>
                  </a:lnTo>
                  <a:lnTo>
                    <a:pt x="192" y="275"/>
                  </a:lnTo>
                  <a:lnTo>
                    <a:pt x="192" y="270"/>
                  </a:lnTo>
                  <a:lnTo>
                    <a:pt x="192" y="270"/>
                  </a:lnTo>
                  <a:lnTo>
                    <a:pt x="192" y="270"/>
                  </a:lnTo>
                  <a:lnTo>
                    <a:pt x="192" y="275"/>
                  </a:lnTo>
                  <a:lnTo>
                    <a:pt x="192" y="275"/>
                  </a:lnTo>
                  <a:lnTo>
                    <a:pt x="186" y="281"/>
                  </a:lnTo>
                  <a:lnTo>
                    <a:pt x="186" y="281"/>
                  </a:lnTo>
                  <a:lnTo>
                    <a:pt x="186" y="292"/>
                  </a:lnTo>
                  <a:lnTo>
                    <a:pt x="186" y="292"/>
                  </a:lnTo>
                  <a:lnTo>
                    <a:pt x="186" y="298"/>
                  </a:lnTo>
                  <a:lnTo>
                    <a:pt x="152" y="450"/>
                  </a:lnTo>
                  <a:lnTo>
                    <a:pt x="102" y="444"/>
                  </a:lnTo>
                  <a:lnTo>
                    <a:pt x="57" y="219"/>
                  </a:lnTo>
                  <a:lnTo>
                    <a:pt x="102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1741644" y="0"/>
            <a:ext cx="1746081" cy="6858000"/>
          </a:xfrm>
          <a:prstGeom prst="rect">
            <a:avLst/>
          </a:prstGeom>
          <a:solidFill>
            <a:srgbClr val="007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Freeform 24"/>
          <p:cNvSpPr>
            <a:spLocks/>
          </p:cNvSpPr>
          <p:nvPr/>
        </p:nvSpPr>
        <p:spPr bwMode="auto">
          <a:xfrm>
            <a:off x="2063388" y="2866077"/>
            <a:ext cx="2280230" cy="2658423"/>
          </a:xfrm>
          <a:custGeom>
            <a:avLst/>
            <a:gdLst>
              <a:gd name="T0" fmla="*/ 704 w 1474"/>
              <a:gd name="T1" fmla="*/ 86 h 1480"/>
              <a:gd name="T2" fmla="*/ 704 w 1474"/>
              <a:gd name="T3" fmla="*/ 84 h 1480"/>
              <a:gd name="T4" fmla="*/ 702 w 1474"/>
              <a:gd name="T5" fmla="*/ 82 h 1480"/>
              <a:gd name="T6" fmla="*/ 696 w 1474"/>
              <a:gd name="T7" fmla="*/ 76 h 1480"/>
              <a:gd name="T8" fmla="*/ 692 w 1474"/>
              <a:gd name="T9" fmla="*/ 74 h 1480"/>
              <a:gd name="T10" fmla="*/ 688 w 1474"/>
              <a:gd name="T11" fmla="*/ 72 h 1480"/>
              <a:gd name="T12" fmla="*/ 662 w 1474"/>
              <a:gd name="T13" fmla="*/ 72 h 1480"/>
              <a:gd name="T14" fmla="*/ 662 w 1474"/>
              <a:gd name="T15" fmla="*/ 70 h 1480"/>
              <a:gd name="T16" fmla="*/ 562 w 1474"/>
              <a:gd name="T17" fmla="*/ 70 h 1480"/>
              <a:gd name="T18" fmla="*/ 416 w 1474"/>
              <a:gd name="T19" fmla="*/ 70 h 1480"/>
              <a:gd name="T20" fmla="*/ 416 w 1474"/>
              <a:gd name="T21" fmla="*/ 0 h 1480"/>
              <a:gd name="T22" fmla="*/ 0 w 1474"/>
              <a:gd name="T23" fmla="*/ 72 h 1480"/>
              <a:gd name="T24" fmla="*/ 0 w 1474"/>
              <a:gd name="T25" fmla="*/ 632 h 1480"/>
              <a:gd name="T26" fmla="*/ 0 w 1474"/>
              <a:gd name="T27" fmla="*/ 632 h 1480"/>
              <a:gd name="T28" fmla="*/ 0 w 1474"/>
              <a:gd name="T29" fmla="*/ 632 h 1480"/>
              <a:gd name="T30" fmla="*/ 848 w 1474"/>
              <a:gd name="T31" fmla="*/ 1480 h 1480"/>
              <a:gd name="T32" fmla="*/ 1474 w 1474"/>
              <a:gd name="T33" fmla="*/ 856 h 1480"/>
              <a:gd name="T34" fmla="*/ 704 w 1474"/>
              <a:gd name="T35" fmla="*/ 86 h 1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74" h="1480">
                <a:moveTo>
                  <a:pt x="704" y="86"/>
                </a:moveTo>
                <a:lnTo>
                  <a:pt x="704" y="84"/>
                </a:lnTo>
                <a:lnTo>
                  <a:pt x="702" y="82"/>
                </a:lnTo>
                <a:lnTo>
                  <a:pt x="696" y="76"/>
                </a:lnTo>
                <a:lnTo>
                  <a:pt x="692" y="74"/>
                </a:lnTo>
                <a:lnTo>
                  <a:pt x="688" y="72"/>
                </a:lnTo>
                <a:lnTo>
                  <a:pt x="662" y="72"/>
                </a:lnTo>
                <a:lnTo>
                  <a:pt x="662" y="70"/>
                </a:lnTo>
                <a:lnTo>
                  <a:pt x="562" y="70"/>
                </a:lnTo>
                <a:lnTo>
                  <a:pt x="416" y="70"/>
                </a:lnTo>
                <a:lnTo>
                  <a:pt x="416" y="0"/>
                </a:lnTo>
                <a:lnTo>
                  <a:pt x="0" y="72"/>
                </a:lnTo>
                <a:lnTo>
                  <a:pt x="0" y="632"/>
                </a:lnTo>
                <a:lnTo>
                  <a:pt x="0" y="632"/>
                </a:lnTo>
                <a:lnTo>
                  <a:pt x="0" y="632"/>
                </a:lnTo>
                <a:lnTo>
                  <a:pt x="848" y="1480"/>
                </a:lnTo>
                <a:lnTo>
                  <a:pt x="1474" y="856"/>
                </a:lnTo>
                <a:lnTo>
                  <a:pt x="704" y="86"/>
                </a:lnTo>
                <a:close/>
              </a:path>
            </a:pathLst>
          </a:custGeom>
          <a:gradFill flip="none" rotWithShape="1">
            <a:gsLst>
              <a:gs pos="100000">
                <a:srgbClr val="004E35"/>
              </a:gs>
              <a:gs pos="32000">
                <a:srgbClr val="004621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88" name="组 187"/>
          <p:cNvGrpSpPr/>
          <p:nvPr/>
        </p:nvGrpSpPr>
        <p:grpSpPr>
          <a:xfrm>
            <a:off x="2058435" y="2869423"/>
            <a:ext cx="1112804" cy="1112804"/>
            <a:chOff x="1060450" y="2343150"/>
            <a:chExt cx="1117600" cy="1117600"/>
          </a:xfrm>
        </p:grpSpPr>
        <p:sp>
          <p:nvSpPr>
            <p:cNvPr id="215" name="Freeform 30"/>
            <p:cNvSpPr>
              <a:spLocks noEditPoints="1"/>
            </p:cNvSpPr>
            <p:nvPr/>
          </p:nvSpPr>
          <p:spPr bwMode="auto">
            <a:xfrm>
              <a:off x="1746250" y="2457450"/>
              <a:ext cx="431800" cy="863600"/>
            </a:xfrm>
            <a:custGeom>
              <a:avLst/>
              <a:gdLst>
                <a:gd name="T0" fmla="*/ 256 w 272"/>
                <a:gd name="T1" fmla="*/ 0 h 544"/>
                <a:gd name="T2" fmla="*/ 0 w 272"/>
                <a:gd name="T3" fmla="*/ 0 h 544"/>
                <a:gd name="T4" fmla="*/ 0 w 272"/>
                <a:gd name="T5" fmla="*/ 64 h 544"/>
                <a:gd name="T6" fmla="*/ 72 w 272"/>
                <a:gd name="T7" fmla="*/ 64 h 544"/>
                <a:gd name="T8" fmla="*/ 72 w 272"/>
                <a:gd name="T9" fmla="*/ 128 h 544"/>
                <a:gd name="T10" fmla="*/ 0 w 272"/>
                <a:gd name="T11" fmla="*/ 128 h 544"/>
                <a:gd name="T12" fmla="*/ 0 w 272"/>
                <a:gd name="T13" fmla="*/ 152 h 544"/>
                <a:gd name="T14" fmla="*/ 72 w 272"/>
                <a:gd name="T15" fmla="*/ 152 h 544"/>
                <a:gd name="T16" fmla="*/ 72 w 272"/>
                <a:gd name="T17" fmla="*/ 216 h 544"/>
                <a:gd name="T18" fmla="*/ 0 w 272"/>
                <a:gd name="T19" fmla="*/ 216 h 544"/>
                <a:gd name="T20" fmla="*/ 0 w 272"/>
                <a:gd name="T21" fmla="*/ 240 h 544"/>
                <a:gd name="T22" fmla="*/ 72 w 272"/>
                <a:gd name="T23" fmla="*/ 240 h 544"/>
                <a:gd name="T24" fmla="*/ 72 w 272"/>
                <a:gd name="T25" fmla="*/ 304 h 544"/>
                <a:gd name="T26" fmla="*/ 0 w 272"/>
                <a:gd name="T27" fmla="*/ 304 h 544"/>
                <a:gd name="T28" fmla="*/ 0 w 272"/>
                <a:gd name="T29" fmla="*/ 328 h 544"/>
                <a:gd name="T30" fmla="*/ 72 w 272"/>
                <a:gd name="T31" fmla="*/ 328 h 544"/>
                <a:gd name="T32" fmla="*/ 72 w 272"/>
                <a:gd name="T33" fmla="*/ 392 h 544"/>
                <a:gd name="T34" fmla="*/ 0 w 272"/>
                <a:gd name="T35" fmla="*/ 392 h 544"/>
                <a:gd name="T36" fmla="*/ 0 w 272"/>
                <a:gd name="T37" fmla="*/ 416 h 544"/>
                <a:gd name="T38" fmla="*/ 72 w 272"/>
                <a:gd name="T39" fmla="*/ 416 h 544"/>
                <a:gd name="T40" fmla="*/ 72 w 272"/>
                <a:gd name="T41" fmla="*/ 480 h 544"/>
                <a:gd name="T42" fmla="*/ 0 w 272"/>
                <a:gd name="T43" fmla="*/ 480 h 544"/>
                <a:gd name="T44" fmla="*/ 0 w 272"/>
                <a:gd name="T45" fmla="*/ 544 h 544"/>
                <a:gd name="T46" fmla="*/ 256 w 272"/>
                <a:gd name="T47" fmla="*/ 544 h 544"/>
                <a:gd name="T48" fmla="*/ 256 w 272"/>
                <a:gd name="T49" fmla="*/ 544 h 544"/>
                <a:gd name="T50" fmla="*/ 262 w 272"/>
                <a:gd name="T51" fmla="*/ 542 h 544"/>
                <a:gd name="T52" fmla="*/ 268 w 272"/>
                <a:gd name="T53" fmla="*/ 538 h 544"/>
                <a:gd name="T54" fmla="*/ 270 w 272"/>
                <a:gd name="T55" fmla="*/ 534 h 544"/>
                <a:gd name="T56" fmla="*/ 272 w 272"/>
                <a:gd name="T57" fmla="*/ 528 h 544"/>
                <a:gd name="T58" fmla="*/ 272 w 272"/>
                <a:gd name="T59" fmla="*/ 16 h 544"/>
                <a:gd name="T60" fmla="*/ 272 w 272"/>
                <a:gd name="T61" fmla="*/ 16 h 544"/>
                <a:gd name="T62" fmla="*/ 272 w 272"/>
                <a:gd name="T63" fmla="*/ 12 h 544"/>
                <a:gd name="T64" fmla="*/ 270 w 272"/>
                <a:gd name="T65" fmla="*/ 10 h 544"/>
                <a:gd name="T66" fmla="*/ 264 w 272"/>
                <a:gd name="T67" fmla="*/ 4 h 544"/>
                <a:gd name="T68" fmla="*/ 256 w 272"/>
                <a:gd name="T69" fmla="*/ 0 h 544"/>
                <a:gd name="T70" fmla="*/ 256 w 272"/>
                <a:gd name="T71" fmla="*/ 0 h 544"/>
                <a:gd name="T72" fmla="*/ 208 w 272"/>
                <a:gd name="T73" fmla="*/ 480 h 544"/>
                <a:gd name="T74" fmla="*/ 96 w 272"/>
                <a:gd name="T75" fmla="*/ 480 h 544"/>
                <a:gd name="T76" fmla="*/ 96 w 272"/>
                <a:gd name="T77" fmla="*/ 416 h 544"/>
                <a:gd name="T78" fmla="*/ 208 w 272"/>
                <a:gd name="T79" fmla="*/ 416 h 544"/>
                <a:gd name="T80" fmla="*/ 208 w 272"/>
                <a:gd name="T81" fmla="*/ 480 h 544"/>
                <a:gd name="T82" fmla="*/ 208 w 272"/>
                <a:gd name="T83" fmla="*/ 392 h 544"/>
                <a:gd name="T84" fmla="*/ 96 w 272"/>
                <a:gd name="T85" fmla="*/ 392 h 544"/>
                <a:gd name="T86" fmla="*/ 96 w 272"/>
                <a:gd name="T87" fmla="*/ 328 h 544"/>
                <a:gd name="T88" fmla="*/ 208 w 272"/>
                <a:gd name="T89" fmla="*/ 328 h 544"/>
                <a:gd name="T90" fmla="*/ 208 w 272"/>
                <a:gd name="T91" fmla="*/ 392 h 544"/>
                <a:gd name="T92" fmla="*/ 208 w 272"/>
                <a:gd name="T93" fmla="*/ 304 h 544"/>
                <a:gd name="T94" fmla="*/ 96 w 272"/>
                <a:gd name="T95" fmla="*/ 304 h 544"/>
                <a:gd name="T96" fmla="*/ 96 w 272"/>
                <a:gd name="T97" fmla="*/ 240 h 544"/>
                <a:gd name="T98" fmla="*/ 208 w 272"/>
                <a:gd name="T99" fmla="*/ 240 h 544"/>
                <a:gd name="T100" fmla="*/ 208 w 272"/>
                <a:gd name="T101" fmla="*/ 304 h 544"/>
                <a:gd name="T102" fmla="*/ 208 w 272"/>
                <a:gd name="T103" fmla="*/ 216 h 544"/>
                <a:gd name="T104" fmla="*/ 96 w 272"/>
                <a:gd name="T105" fmla="*/ 216 h 544"/>
                <a:gd name="T106" fmla="*/ 96 w 272"/>
                <a:gd name="T107" fmla="*/ 152 h 544"/>
                <a:gd name="T108" fmla="*/ 208 w 272"/>
                <a:gd name="T109" fmla="*/ 152 h 544"/>
                <a:gd name="T110" fmla="*/ 208 w 272"/>
                <a:gd name="T111" fmla="*/ 216 h 544"/>
                <a:gd name="T112" fmla="*/ 208 w 272"/>
                <a:gd name="T113" fmla="*/ 128 h 544"/>
                <a:gd name="T114" fmla="*/ 96 w 272"/>
                <a:gd name="T115" fmla="*/ 128 h 544"/>
                <a:gd name="T116" fmla="*/ 96 w 272"/>
                <a:gd name="T117" fmla="*/ 64 h 544"/>
                <a:gd name="T118" fmla="*/ 208 w 272"/>
                <a:gd name="T119" fmla="*/ 64 h 544"/>
                <a:gd name="T120" fmla="*/ 208 w 272"/>
                <a:gd name="T121" fmla="*/ 128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2" h="544">
                  <a:moveTo>
                    <a:pt x="256" y="0"/>
                  </a:moveTo>
                  <a:lnTo>
                    <a:pt x="0" y="0"/>
                  </a:lnTo>
                  <a:lnTo>
                    <a:pt x="0" y="64"/>
                  </a:lnTo>
                  <a:lnTo>
                    <a:pt x="72" y="64"/>
                  </a:lnTo>
                  <a:lnTo>
                    <a:pt x="72" y="128"/>
                  </a:lnTo>
                  <a:lnTo>
                    <a:pt x="0" y="128"/>
                  </a:lnTo>
                  <a:lnTo>
                    <a:pt x="0" y="152"/>
                  </a:lnTo>
                  <a:lnTo>
                    <a:pt x="72" y="152"/>
                  </a:lnTo>
                  <a:lnTo>
                    <a:pt x="72" y="216"/>
                  </a:lnTo>
                  <a:lnTo>
                    <a:pt x="0" y="216"/>
                  </a:lnTo>
                  <a:lnTo>
                    <a:pt x="0" y="240"/>
                  </a:lnTo>
                  <a:lnTo>
                    <a:pt x="72" y="240"/>
                  </a:lnTo>
                  <a:lnTo>
                    <a:pt x="72" y="304"/>
                  </a:lnTo>
                  <a:lnTo>
                    <a:pt x="0" y="304"/>
                  </a:lnTo>
                  <a:lnTo>
                    <a:pt x="0" y="328"/>
                  </a:lnTo>
                  <a:lnTo>
                    <a:pt x="72" y="328"/>
                  </a:lnTo>
                  <a:lnTo>
                    <a:pt x="72" y="392"/>
                  </a:lnTo>
                  <a:lnTo>
                    <a:pt x="0" y="392"/>
                  </a:lnTo>
                  <a:lnTo>
                    <a:pt x="0" y="416"/>
                  </a:lnTo>
                  <a:lnTo>
                    <a:pt x="72" y="416"/>
                  </a:lnTo>
                  <a:lnTo>
                    <a:pt x="72" y="480"/>
                  </a:lnTo>
                  <a:lnTo>
                    <a:pt x="0" y="480"/>
                  </a:lnTo>
                  <a:lnTo>
                    <a:pt x="0" y="544"/>
                  </a:lnTo>
                  <a:lnTo>
                    <a:pt x="256" y="544"/>
                  </a:lnTo>
                  <a:lnTo>
                    <a:pt x="256" y="544"/>
                  </a:lnTo>
                  <a:lnTo>
                    <a:pt x="262" y="542"/>
                  </a:lnTo>
                  <a:lnTo>
                    <a:pt x="268" y="538"/>
                  </a:lnTo>
                  <a:lnTo>
                    <a:pt x="270" y="534"/>
                  </a:lnTo>
                  <a:lnTo>
                    <a:pt x="272" y="528"/>
                  </a:lnTo>
                  <a:lnTo>
                    <a:pt x="272" y="16"/>
                  </a:lnTo>
                  <a:lnTo>
                    <a:pt x="272" y="16"/>
                  </a:lnTo>
                  <a:lnTo>
                    <a:pt x="272" y="12"/>
                  </a:lnTo>
                  <a:lnTo>
                    <a:pt x="270" y="10"/>
                  </a:lnTo>
                  <a:lnTo>
                    <a:pt x="264" y="4"/>
                  </a:lnTo>
                  <a:lnTo>
                    <a:pt x="256" y="0"/>
                  </a:lnTo>
                  <a:lnTo>
                    <a:pt x="256" y="0"/>
                  </a:lnTo>
                  <a:close/>
                  <a:moveTo>
                    <a:pt x="208" y="480"/>
                  </a:moveTo>
                  <a:lnTo>
                    <a:pt x="96" y="480"/>
                  </a:lnTo>
                  <a:lnTo>
                    <a:pt x="96" y="416"/>
                  </a:lnTo>
                  <a:lnTo>
                    <a:pt x="208" y="416"/>
                  </a:lnTo>
                  <a:lnTo>
                    <a:pt x="208" y="480"/>
                  </a:lnTo>
                  <a:close/>
                  <a:moveTo>
                    <a:pt x="208" y="392"/>
                  </a:moveTo>
                  <a:lnTo>
                    <a:pt x="96" y="392"/>
                  </a:lnTo>
                  <a:lnTo>
                    <a:pt x="96" y="328"/>
                  </a:lnTo>
                  <a:lnTo>
                    <a:pt x="208" y="328"/>
                  </a:lnTo>
                  <a:lnTo>
                    <a:pt x="208" y="392"/>
                  </a:lnTo>
                  <a:close/>
                  <a:moveTo>
                    <a:pt x="208" y="304"/>
                  </a:moveTo>
                  <a:lnTo>
                    <a:pt x="96" y="304"/>
                  </a:lnTo>
                  <a:lnTo>
                    <a:pt x="96" y="240"/>
                  </a:lnTo>
                  <a:lnTo>
                    <a:pt x="208" y="240"/>
                  </a:lnTo>
                  <a:lnTo>
                    <a:pt x="208" y="304"/>
                  </a:lnTo>
                  <a:close/>
                  <a:moveTo>
                    <a:pt x="208" y="216"/>
                  </a:moveTo>
                  <a:lnTo>
                    <a:pt x="96" y="216"/>
                  </a:lnTo>
                  <a:lnTo>
                    <a:pt x="96" y="152"/>
                  </a:lnTo>
                  <a:lnTo>
                    <a:pt x="208" y="152"/>
                  </a:lnTo>
                  <a:lnTo>
                    <a:pt x="208" y="216"/>
                  </a:lnTo>
                  <a:close/>
                  <a:moveTo>
                    <a:pt x="208" y="128"/>
                  </a:moveTo>
                  <a:lnTo>
                    <a:pt x="96" y="128"/>
                  </a:lnTo>
                  <a:lnTo>
                    <a:pt x="96" y="64"/>
                  </a:lnTo>
                  <a:lnTo>
                    <a:pt x="208" y="64"/>
                  </a:lnTo>
                  <a:lnTo>
                    <a:pt x="208" y="1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6" name="Freeform 31"/>
            <p:cNvSpPr>
              <a:spLocks noEditPoints="1"/>
            </p:cNvSpPr>
            <p:nvPr/>
          </p:nvSpPr>
          <p:spPr bwMode="auto">
            <a:xfrm>
              <a:off x="1060450" y="2343150"/>
              <a:ext cx="660400" cy="1117600"/>
            </a:xfrm>
            <a:custGeom>
              <a:avLst/>
              <a:gdLst>
                <a:gd name="T0" fmla="*/ 0 w 416"/>
                <a:gd name="T1" fmla="*/ 632 h 704"/>
                <a:gd name="T2" fmla="*/ 416 w 416"/>
                <a:gd name="T3" fmla="*/ 704 h 704"/>
                <a:gd name="T4" fmla="*/ 416 w 416"/>
                <a:gd name="T5" fmla="*/ 0 h 704"/>
                <a:gd name="T6" fmla="*/ 0 w 416"/>
                <a:gd name="T7" fmla="*/ 72 h 704"/>
                <a:gd name="T8" fmla="*/ 0 w 416"/>
                <a:gd name="T9" fmla="*/ 632 h 704"/>
                <a:gd name="T10" fmla="*/ 104 w 416"/>
                <a:gd name="T11" fmla="*/ 220 h 704"/>
                <a:gd name="T12" fmla="*/ 160 w 416"/>
                <a:gd name="T13" fmla="*/ 216 h 704"/>
                <a:gd name="T14" fmla="*/ 192 w 416"/>
                <a:gd name="T15" fmla="*/ 298 h 704"/>
                <a:gd name="T16" fmla="*/ 192 w 416"/>
                <a:gd name="T17" fmla="*/ 298 h 704"/>
                <a:gd name="T18" fmla="*/ 194 w 416"/>
                <a:gd name="T19" fmla="*/ 302 h 704"/>
                <a:gd name="T20" fmla="*/ 194 w 416"/>
                <a:gd name="T21" fmla="*/ 302 h 704"/>
                <a:gd name="T22" fmla="*/ 196 w 416"/>
                <a:gd name="T23" fmla="*/ 308 h 704"/>
                <a:gd name="T24" fmla="*/ 196 w 416"/>
                <a:gd name="T25" fmla="*/ 308 h 704"/>
                <a:gd name="T26" fmla="*/ 198 w 416"/>
                <a:gd name="T27" fmla="*/ 314 h 704"/>
                <a:gd name="T28" fmla="*/ 198 w 416"/>
                <a:gd name="T29" fmla="*/ 314 h 704"/>
                <a:gd name="T30" fmla="*/ 198 w 416"/>
                <a:gd name="T31" fmla="*/ 320 h 704"/>
                <a:gd name="T32" fmla="*/ 200 w 416"/>
                <a:gd name="T33" fmla="*/ 320 h 704"/>
                <a:gd name="T34" fmla="*/ 200 w 416"/>
                <a:gd name="T35" fmla="*/ 320 h 704"/>
                <a:gd name="T36" fmla="*/ 200 w 416"/>
                <a:gd name="T37" fmla="*/ 316 h 704"/>
                <a:gd name="T38" fmla="*/ 200 w 416"/>
                <a:gd name="T39" fmla="*/ 316 h 704"/>
                <a:gd name="T40" fmla="*/ 202 w 416"/>
                <a:gd name="T41" fmla="*/ 310 h 704"/>
                <a:gd name="T42" fmla="*/ 202 w 416"/>
                <a:gd name="T43" fmla="*/ 310 h 704"/>
                <a:gd name="T44" fmla="*/ 204 w 416"/>
                <a:gd name="T45" fmla="*/ 304 h 704"/>
                <a:gd name="T46" fmla="*/ 204 w 416"/>
                <a:gd name="T47" fmla="*/ 304 h 704"/>
                <a:gd name="T48" fmla="*/ 206 w 416"/>
                <a:gd name="T49" fmla="*/ 296 h 704"/>
                <a:gd name="T50" fmla="*/ 242 w 416"/>
                <a:gd name="T51" fmla="*/ 212 h 704"/>
                <a:gd name="T52" fmla="*/ 302 w 416"/>
                <a:gd name="T53" fmla="*/ 208 h 704"/>
                <a:gd name="T54" fmla="*/ 232 w 416"/>
                <a:gd name="T55" fmla="*/ 350 h 704"/>
                <a:gd name="T56" fmla="*/ 304 w 416"/>
                <a:gd name="T57" fmla="*/ 496 h 704"/>
                <a:gd name="T58" fmla="*/ 240 w 416"/>
                <a:gd name="T59" fmla="*/ 492 h 704"/>
                <a:gd name="T60" fmla="*/ 202 w 416"/>
                <a:gd name="T61" fmla="*/ 400 h 704"/>
                <a:gd name="T62" fmla="*/ 202 w 416"/>
                <a:gd name="T63" fmla="*/ 400 h 704"/>
                <a:gd name="T64" fmla="*/ 200 w 416"/>
                <a:gd name="T65" fmla="*/ 398 h 704"/>
                <a:gd name="T66" fmla="*/ 200 w 416"/>
                <a:gd name="T67" fmla="*/ 398 h 704"/>
                <a:gd name="T68" fmla="*/ 200 w 416"/>
                <a:gd name="T69" fmla="*/ 394 h 704"/>
                <a:gd name="T70" fmla="*/ 200 w 416"/>
                <a:gd name="T71" fmla="*/ 394 h 704"/>
                <a:gd name="T72" fmla="*/ 198 w 416"/>
                <a:gd name="T73" fmla="*/ 388 h 704"/>
                <a:gd name="T74" fmla="*/ 198 w 416"/>
                <a:gd name="T75" fmla="*/ 388 h 704"/>
                <a:gd name="T76" fmla="*/ 198 w 416"/>
                <a:gd name="T77" fmla="*/ 382 h 704"/>
                <a:gd name="T78" fmla="*/ 196 w 416"/>
                <a:gd name="T79" fmla="*/ 382 h 704"/>
                <a:gd name="T80" fmla="*/ 196 w 416"/>
                <a:gd name="T81" fmla="*/ 382 h 704"/>
                <a:gd name="T82" fmla="*/ 196 w 416"/>
                <a:gd name="T83" fmla="*/ 386 h 704"/>
                <a:gd name="T84" fmla="*/ 196 w 416"/>
                <a:gd name="T85" fmla="*/ 386 h 704"/>
                <a:gd name="T86" fmla="*/ 194 w 416"/>
                <a:gd name="T87" fmla="*/ 390 h 704"/>
                <a:gd name="T88" fmla="*/ 194 w 416"/>
                <a:gd name="T89" fmla="*/ 390 h 704"/>
                <a:gd name="T90" fmla="*/ 194 w 416"/>
                <a:gd name="T91" fmla="*/ 394 h 704"/>
                <a:gd name="T92" fmla="*/ 194 w 416"/>
                <a:gd name="T93" fmla="*/ 394 h 704"/>
                <a:gd name="T94" fmla="*/ 192 w 416"/>
                <a:gd name="T95" fmla="*/ 400 h 704"/>
                <a:gd name="T96" fmla="*/ 154 w 416"/>
                <a:gd name="T97" fmla="*/ 486 h 704"/>
                <a:gd name="T98" fmla="*/ 98 w 416"/>
                <a:gd name="T99" fmla="*/ 484 h 704"/>
                <a:gd name="T100" fmla="*/ 164 w 416"/>
                <a:gd name="T101" fmla="*/ 352 h 704"/>
                <a:gd name="T102" fmla="*/ 104 w 416"/>
                <a:gd name="T103" fmla="*/ 220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16" h="704">
                  <a:moveTo>
                    <a:pt x="0" y="632"/>
                  </a:moveTo>
                  <a:lnTo>
                    <a:pt x="416" y="704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close/>
                  <a:moveTo>
                    <a:pt x="104" y="220"/>
                  </a:moveTo>
                  <a:lnTo>
                    <a:pt x="160" y="216"/>
                  </a:lnTo>
                  <a:lnTo>
                    <a:pt x="192" y="298"/>
                  </a:lnTo>
                  <a:lnTo>
                    <a:pt x="192" y="298"/>
                  </a:lnTo>
                  <a:lnTo>
                    <a:pt x="194" y="302"/>
                  </a:lnTo>
                  <a:lnTo>
                    <a:pt x="194" y="302"/>
                  </a:lnTo>
                  <a:lnTo>
                    <a:pt x="196" y="308"/>
                  </a:lnTo>
                  <a:lnTo>
                    <a:pt x="196" y="308"/>
                  </a:lnTo>
                  <a:lnTo>
                    <a:pt x="198" y="314"/>
                  </a:lnTo>
                  <a:lnTo>
                    <a:pt x="198" y="314"/>
                  </a:lnTo>
                  <a:lnTo>
                    <a:pt x="198" y="320"/>
                  </a:lnTo>
                  <a:lnTo>
                    <a:pt x="200" y="320"/>
                  </a:lnTo>
                  <a:lnTo>
                    <a:pt x="200" y="320"/>
                  </a:lnTo>
                  <a:lnTo>
                    <a:pt x="200" y="316"/>
                  </a:lnTo>
                  <a:lnTo>
                    <a:pt x="200" y="316"/>
                  </a:lnTo>
                  <a:lnTo>
                    <a:pt x="202" y="310"/>
                  </a:lnTo>
                  <a:lnTo>
                    <a:pt x="202" y="310"/>
                  </a:lnTo>
                  <a:lnTo>
                    <a:pt x="204" y="304"/>
                  </a:lnTo>
                  <a:lnTo>
                    <a:pt x="204" y="304"/>
                  </a:lnTo>
                  <a:lnTo>
                    <a:pt x="206" y="296"/>
                  </a:lnTo>
                  <a:lnTo>
                    <a:pt x="242" y="212"/>
                  </a:lnTo>
                  <a:lnTo>
                    <a:pt x="302" y="208"/>
                  </a:lnTo>
                  <a:lnTo>
                    <a:pt x="232" y="350"/>
                  </a:lnTo>
                  <a:lnTo>
                    <a:pt x="304" y="496"/>
                  </a:lnTo>
                  <a:lnTo>
                    <a:pt x="240" y="492"/>
                  </a:lnTo>
                  <a:lnTo>
                    <a:pt x="202" y="400"/>
                  </a:lnTo>
                  <a:lnTo>
                    <a:pt x="202" y="400"/>
                  </a:lnTo>
                  <a:lnTo>
                    <a:pt x="200" y="398"/>
                  </a:lnTo>
                  <a:lnTo>
                    <a:pt x="200" y="398"/>
                  </a:lnTo>
                  <a:lnTo>
                    <a:pt x="200" y="394"/>
                  </a:lnTo>
                  <a:lnTo>
                    <a:pt x="200" y="394"/>
                  </a:lnTo>
                  <a:lnTo>
                    <a:pt x="198" y="388"/>
                  </a:lnTo>
                  <a:lnTo>
                    <a:pt x="198" y="388"/>
                  </a:lnTo>
                  <a:lnTo>
                    <a:pt x="198" y="382"/>
                  </a:lnTo>
                  <a:lnTo>
                    <a:pt x="196" y="382"/>
                  </a:lnTo>
                  <a:lnTo>
                    <a:pt x="196" y="382"/>
                  </a:lnTo>
                  <a:lnTo>
                    <a:pt x="196" y="386"/>
                  </a:lnTo>
                  <a:lnTo>
                    <a:pt x="196" y="386"/>
                  </a:lnTo>
                  <a:lnTo>
                    <a:pt x="194" y="390"/>
                  </a:lnTo>
                  <a:lnTo>
                    <a:pt x="194" y="390"/>
                  </a:lnTo>
                  <a:lnTo>
                    <a:pt x="194" y="394"/>
                  </a:lnTo>
                  <a:lnTo>
                    <a:pt x="194" y="394"/>
                  </a:lnTo>
                  <a:lnTo>
                    <a:pt x="192" y="400"/>
                  </a:lnTo>
                  <a:lnTo>
                    <a:pt x="154" y="486"/>
                  </a:lnTo>
                  <a:lnTo>
                    <a:pt x="98" y="484"/>
                  </a:lnTo>
                  <a:lnTo>
                    <a:pt x="164" y="352"/>
                  </a:lnTo>
                  <a:lnTo>
                    <a:pt x="104" y="2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57" name="矩形 156"/>
          <p:cNvSpPr/>
          <p:nvPr/>
        </p:nvSpPr>
        <p:spPr>
          <a:xfrm>
            <a:off x="3481972" y="-948"/>
            <a:ext cx="1746081" cy="6858000"/>
          </a:xfrm>
          <a:prstGeom prst="rect">
            <a:avLst/>
          </a:prstGeom>
          <a:solidFill>
            <a:srgbClr val="DC5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Freeform 27"/>
          <p:cNvSpPr>
            <a:spLocks/>
          </p:cNvSpPr>
          <p:nvPr/>
        </p:nvSpPr>
        <p:spPr bwMode="auto">
          <a:xfrm>
            <a:off x="3794186" y="2873279"/>
            <a:ext cx="2313207" cy="2335328"/>
          </a:xfrm>
          <a:custGeom>
            <a:avLst/>
            <a:gdLst>
              <a:gd name="T0" fmla="*/ 710 w 1464"/>
              <a:gd name="T1" fmla="*/ 110 h 1478"/>
              <a:gd name="T2" fmla="*/ 708 w 1464"/>
              <a:gd name="T3" fmla="*/ 108 h 1478"/>
              <a:gd name="T4" fmla="*/ 706 w 1464"/>
              <a:gd name="T5" fmla="*/ 106 h 1478"/>
              <a:gd name="T6" fmla="*/ 702 w 1464"/>
              <a:gd name="T7" fmla="*/ 106 h 1478"/>
              <a:gd name="T8" fmla="*/ 696 w 1464"/>
              <a:gd name="T9" fmla="*/ 104 h 1478"/>
              <a:gd name="T10" fmla="*/ 664 w 1464"/>
              <a:gd name="T11" fmla="*/ 104 h 1478"/>
              <a:gd name="T12" fmla="*/ 528 w 1464"/>
              <a:gd name="T13" fmla="*/ 104 h 1478"/>
              <a:gd name="T14" fmla="*/ 520 w 1464"/>
              <a:gd name="T15" fmla="*/ 104 h 1478"/>
              <a:gd name="T16" fmla="*/ 432 w 1464"/>
              <a:gd name="T17" fmla="*/ 104 h 1478"/>
              <a:gd name="T18" fmla="*/ 416 w 1464"/>
              <a:gd name="T19" fmla="*/ 104 h 1478"/>
              <a:gd name="T20" fmla="*/ 416 w 1464"/>
              <a:gd name="T21" fmla="*/ 0 h 1478"/>
              <a:gd name="T22" fmla="*/ 416 w 1464"/>
              <a:gd name="T23" fmla="*/ 0 h 1478"/>
              <a:gd name="T24" fmla="*/ 416 w 1464"/>
              <a:gd name="T25" fmla="*/ 0 h 1478"/>
              <a:gd name="T26" fmla="*/ 416 w 1464"/>
              <a:gd name="T27" fmla="*/ 0 h 1478"/>
              <a:gd name="T28" fmla="*/ 416 w 1464"/>
              <a:gd name="T29" fmla="*/ 0 h 1478"/>
              <a:gd name="T30" fmla="*/ 0 w 1464"/>
              <a:gd name="T31" fmla="*/ 72 h 1478"/>
              <a:gd name="T32" fmla="*/ 0 w 1464"/>
              <a:gd name="T33" fmla="*/ 630 h 1478"/>
              <a:gd name="T34" fmla="*/ 0 w 1464"/>
              <a:gd name="T35" fmla="*/ 632 h 1478"/>
              <a:gd name="T36" fmla="*/ 2 w 1464"/>
              <a:gd name="T37" fmla="*/ 632 h 1478"/>
              <a:gd name="T38" fmla="*/ 850 w 1464"/>
              <a:gd name="T39" fmla="*/ 1478 h 1478"/>
              <a:gd name="T40" fmla="*/ 1464 w 1464"/>
              <a:gd name="T41" fmla="*/ 864 h 1478"/>
              <a:gd name="T42" fmla="*/ 710 w 1464"/>
              <a:gd name="T43" fmla="*/ 110 h 1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64" h="1478">
                <a:moveTo>
                  <a:pt x="710" y="110"/>
                </a:moveTo>
                <a:lnTo>
                  <a:pt x="708" y="108"/>
                </a:lnTo>
                <a:lnTo>
                  <a:pt x="706" y="106"/>
                </a:lnTo>
                <a:lnTo>
                  <a:pt x="702" y="106"/>
                </a:lnTo>
                <a:lnTo>
                  <a:pt x="696" y="104"/>
                </a:lnTo>
                <a:lnTo>
                  <a:pt x="664" y="104"/>
                </a:lnTo>
                <a:lnTo>
                  <a:pt x="528" y="104"/>
                </a:lnTo>
                <a:lnTo>
                  <a:pt x="520" y="104"/>
                </a:lnTo>
                <a:lnTo>
                  <a:pt x="432" y="104"/>
                </a:lnTo>
                <a:lnTo>
                  <a:pt x="416" y="104"/>
                </a:lnTo>
                <a:lnTo>
                  <a:pt x="416" y="0"/>
                </a:lnTo>
                <a:lnTo>
                  <a:pt x="416" y="0"/>
                </a:lnTo>
                <a:lnTo>
                  <a:pt x="416" y="0"/>
                </a:lnTo>
                <a:lnTo>
                  <a:pt x="416" y="0"/>
                </a:lnTo>
                <a:lnTo>
                  <a:pt x="416" y="0"/>
                </a:lnTo>
                <a:lnTo>
                  <a:pt x="0" y="72"/>
                </a:lnTo>
                <a:lnTo>
                  <a:pt x="0" y="630"/>
                </a:lnTo>
                <a:lnTo>
                  <a:pt x="0" y="632"/>
                </a:lnTo>
                <a:lnTo>
                  <a:pt x="2" y="632"/>
                </a:lnTo>
                <a:lnTo>
                  <a:pt x="850" y="1478"/>
                </a:lnTo>
                <a:lnTo>
                  <a:pt x="1464" y="864"/>
                </a:lnTo>
                <a:lnTo>
                  <a:pt x="710" y="110"/>
                </a:lnTo>
                <a:close/>
              </a:path>
            </a:pathLst>
          </a:custGeom>
          <a:gradFill flip="none" rotWithShape="1">
            <a:gsLst>
              <a:gs pos="100000">
                <a:srgbClr val="A02827"/>
              </a:gs>
              <a:gs pos="32000">
                <a:srgbClr val="B83B1D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89" name="组 188"/>
          <p:cNvGrpSpPr/>
          <p:nvPr/>
        </p:nvGrpSpPr>
        <p:grpSpPr>
          <a:xfrm>
            <a:off x="3797800" y="2867025"/>
            <a:ext cx="1130932" cy="1117600"/>
            <a:chOff x="969963" y="3948113"/>
            <a:chExt cx="808038" cy="798512"/>
          </a:xfrm>
        </p:grpSpPr>
        <p:sp>
          <p:nvSpPr>
            <p:cNvPr id="212" name="Freeform 54"/>
            <p:cNvSpPr>
              <a:spLocks noEditPoints="1"/>
            </p:cNvSpPr>
            <p:nvPr/>
          </p:nvSpPr>
          <p:spPr bwMode="auto">
            <a:xfrm>
              <a:off x="1460501" y="4065588"/>
              <a:ext cx="317500" cy="563562"/>
            </a:xfrm>
            <a:custGeom>
              <a:avLst/>
              <a:gdLst>
                <a:gd name="T0" fmla="*/ 188 w 200"/>
                <a:gd name="T1" fmla="*/ 0 h 355"/>
                <a:gd name="T2" fmla="*/ 0 w 200"/>
                <a:gd name="T3" fmla="*/ 0 h 355"/>
                <a:gd name="T4" fmla="*/ 0 w 200"/>
                <a:gd name="T5" fmla="*/ 70 h 355"/>
                <a:gd name="T6" fmla="*/ 0 w 200"/>
                <a:gd name="T7" fmla="*/ 70 h 355"/>
                <a:gd name="T8" fmla="*/ 8 w 200"/>
                <a:gd name="T9" fmla="*/ 65 h 355"/>
                <a:gd name="T10" fmla="*/ 18 w 200"/>
                <a:gd name="T11" fmla="*/ 60 h 355"/>
                <a:gd name="T12" fmla="*/ 28 w 200"/>
                <a:gd name="T13" fmla="*/ 59 h 355"/>
                <a:gd name="T14" fmla="*/ 40 w 200"/>
                <a:gd name="T15" fmla="*/ 58 h 355"/>
                <a:gd name="T16" fmla="*/ 40 w 200"/>
                <a:gd name="T17" fmla="*/ 126 h 355"/>
                <a:gd name="T18" fmla="*/ 108 w 200"/>
                <a:gd name="T19" fmla="*/ 126 h 355"/>
                <a:gd name="T20" fmla="*/ 108 w 200"/>
                <a:gd name="T21" fmla="*/ 126 h 355"/>
                <a:gd name="T22" fmla="*/ 107 w 200"/>
                <a:gd name="T23" fmla="*/ 140 h 355"/>
                <a:gd name="T24" fmla="*/ 102 w 200"/>
                <a:gd name="T25" fmla="*/ 153 h 355"/>
                <a:gd name="T26" fmla="*/ 97 w 200"/>
                <a:gd name="T27" fmla="*/ 165 h 355"/>
                <a:gd name="T28" fmla="*/ 88 w 200"/>
                <a:gd name="T29" fmla="*/ 175 h 355"/>
                <a:gd name="T30" fmla="*/ 78 w 200"/>
                <a:gd name="T31" fmla="*/ 183 h 355"/>
                <a:gd name="T32" fmla="*/ 67 w 200"/>
                <a:gd name="T33" fmla="*/ 189 h 355"/>
                <a:gd name="T34" fmla="*/ 54 w 200"/>
                <a:gd name="T35" fmla="*/ 193 h 355"/>
                <a:gd name="T36" fmla="*/ 40 w 200"/>
                <a:gd name="T37" fmla="*/ 195 h 355"/>
                <a:gd name="T38" fmla="*/ 40 w 200"/>
                <a:gd name="T39" fmla="*/ 195 h 355"/>
                <a:gd name="T40" fmla="*/ 28 w 200"/>
                <a:gd name="T41" fmla="*/ 193 h 355"/>
                <a:gd name="T42" fmla="*/ 18 w 200"/>
                <a:gd name="T43" fmla="*/ 192 h 355"/>
                <a:gd name="T44" fmla="*/ 8 w 200"/>
                <a:gd name="T45" fmla="*/ 187 h 355"/>
                <a:gd name="T46" fmla="*/ 0 w 200"/>
                <a:gd name="T47" fmla="*/ 182 h 355"/>
                <a:gd name="T48" fmla="*/ 0 w 200"/>
                <a:gd name="T49" fmla="*/ 229 h 355"/>
                <a:gd name="T50" fmla="*/ 148 w 200"/>
                <a:gd name="T51" fmla="*/ 229 h 355"/>
                <a:gd name="T52" fmla="*/ 148 w 200"/>
                <a:gd name="T53" fmla="*/ 252 h 355"/>
                <a:gd name="T54" fmla="*/ 0 w 200"/>
                <a:gd name="T55" fmla="*/ 252 h 355"/>
                <a:gd name="T56" fmla="*/ 0 w 200"/>
                <a:gd name="T57" fmla="*/ 355 h 355"/>
                <a:gd name="T58" fmla="*/ 188 w 200"/>
                <a:gd name="T59" fmla="*/ 355 h 355"/>
                <a:gd name="T60" fmla="*/ 188 w 200"/>
                <a:gd name="T61" fmla="*/ 355 h 355"/>
                <a:gd name="T62" fmla="*/ 192 w 200"/>
                <a:gd name="T63" fmla="*/ 353 h 355"/>
                <a:gd name="T64" fmla="*/ 197 w 200"/>
                <a:gd name="T65" fmla="*/ 352 h 355"/>
                <a:gd name="T66" fmla="*/ 198 w 200"/>
                <a:gd name="T67" fmla="*/ 347 h 355"/>
                <a:gd name="T68" fmla="*/ 200 w 200"/>
                <a:gd name="T69" fmla="*/ 343 h 355"/>
                <a:gd name="T70" fmla="*/ 200 w 200"/>
                <a:gd name="T71" fmla="*/ 12 h 355"/>
                <a:gd name="T72" fmla="*/ 200 w 200"/>
                <a:gd name="T73" fmla="*/ 12 h 355"/>
                <a:gd name="T74" fmla="*/ 198 w 200"/>
                <a:gd name="T75" fmla="*/ 8 h 355"/>
                <a:gd name="T76" fmla="*/ 197 w 200"/>
                <a:gd name="T77" fmla="*/ 3 h 355"/>
                <a:gd name="T78" fmla="*/ 192 w 200"/>
                <a:gd name="T79" fmla="*/ 2 h 355"/>
                <a:gd name="T80" fmla="*/ 188 w 200"/>
                <a:gd name="T81" fmla="*/ 0 h 355"/>
                <a:gd name="T82" fmla="*/ 188 w 200"/>
                <a:gd name="T83" fmla="*/ 0 h 355"/>
                <a:gd name="T84" fmla="*/ 51 w 200"/>
                <a:gd name="T85" fmla="*/ 115 h 355"/>
                <a:gd name="T86" fmla="*/ 51 w 200"/>
                <a:gd name="T87" fmla="*/ 46 h 355"/>
                <a:gd name="T88" fmla="*/ 51 w 200"/>
                <a:gd name="T89" fmla="*/ 46 h 355"/>
                <a:gd name="T90" fmla="*/ 65 w 200"/>
                <a:gd name="T91" fmla="*/ 48 h 355"/>
                <a:gd name="T92" fmla="*/ 78 w 200"/>
                <a:gd name="T93" fmla="*/ 52 h 355"/>
                <a:gd name="T94" fmla="*/ 90 w 200"/>
                <a:gd name="T95" fmla="*/ 58 h 355"/>
                <a:gd name="T96" fmla="*/ 100 w 200"/>
                <a:gd name="T97" fmla="*/ 66 h 355"/>
                <a:gd name="T98" fmla="*/ 108 w 200"/>
                <a:gd name="T99" fmla="*/ 76 h 355"/>
                <a:gd name="T100" fmla="*/ 114 w 200"/>
                <a:gd name="T101" fmla="*/ 88 h 355"/>
                <a:gd name="T102" fmla="*/ 118 w 200"/>
                <a:gd name="T103" fmla="*/ 100 h 355"/>
                <a:gd name="T104" fmla="*/ 120 w 200"/>
                <a:gd name="T105" fmla="*/ 115 h 355"/>
                <a:gd name="T106" fmla="*/ 51 w 200"/>
                <a:gd name="T107" fmla="*/ 11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0" h="355">
                  <a:moveTo>
                    <a:pt x="188" y="0"/>
                  </a:moveTo>
                  <a:lnTo>
                    <a:pt x="0" y="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65"/>
                  </a:lnTo>
                  <a:lnTo>
                    <a:pt x="18" y="60"/>
                  </a:lnTo>
                  <a:lnTo>
                    <a:pt x="28" y="59"/>
                  </a:lnTo>
                  <a:lnTo>
                    <a:pt x="40" y="58"/>
                  </a:lnTo>
                  <a:lnTo>
                    <a:pt x="40" y="126"/>
                  </a:lnTo>
                  <a:lnTo>
                    <a:pt x="108" y="126"/>
                  </a:lnTo>
                  <a:lnTo>
                    <a:pt x="108" y="126"/>
                  </a:lnTo>
                  <a:lnTo>
                    <a:pt x="107" y="140"/>
                  </a:lnTo>
                  <a:lnTo>
                    <a:pt x="102" y="153"/>
                  </a:lnTo>
                  <a:lnTo>
                    <a:pt x="97" y="165"/>
                  </a:lnTo>
                  <a:lnTo>
                    <a:pt x="88" y="175"/>
                  </a:lnTo>
                  <a:lnTo>
                    <a:pt x="78" y="183"/>
                  </a:lnTo>
                  <a:lnTo>
                    <a:pt x="67" y="189"/>
                  </a:lnTo>
                  <a:lnTo>
                    <a:pt x="54" y="193"/>
                  </a:lnTo>
                  <a:lnTo>
                    <a:pt x="40" y="195"/>
                  </a:lnTo>
                  <a:lnTo>
                    <a:pt x="40" y="195"/>
                  </a:lnTo>
                  <a:lnTo>
                    <a:pt x="28" y="193"/>
                  </a:lnTo>
                  <a:lnTo>
                    <a:pt x="18" y="192"/>
                  </a:lnTo>
                  <a:lnTo>
                    <a:pt x="8" y="187"/>
                  </a:lnTo>
                  <a:lnTo>
                    <a:pt x="0" y="182"/>
                  </a:lnTo>
                  <a:lnTo>
                    <a:pt x="0" y="229"/>
                  </a:lnTo>
                  <a:lnTo>
                    <a:pt x="148" y="229"/>
                  </a:lnTo>
                  <a:lnTo>
                    <a:pt x="148" y="252"/>
                  </a:lnTo>
                  <a:lnTo>
                    <a:pt x="0" y="252"/>
                  </a:lnTo>
                  <a:lnTo>
                    <a:pt x="0" y="355"/>
                  </a:lnTo>
                  <a:lnTo>
                    <a:pt x="188" y="355"/>
                  </a:lnTo>
                  <a:lnTo>
                    <a:pt x="188" y="355"/>
                  </a:lnTo>
                  <a:lnTo>
                    <a:pt x="192" y="353"/>
                  </a:lnTo>
                  <a:lnTo>
                    <a:pt x="197" y="352"/>
                  </a:lnTo>
                  <a:lnTo>
                    <a:pt x="198" y="347"/>
                  </a:lnTo>
                  <a:lnTo>
                    <a:pt x="200" y="343"/>
                  </a:lnTo>
                  <a:lnTo>
                    <a:pt x="200" y="12"/>
                  </a:lnTo>
                  <a:lnTo>
                    <a:pt x="200" y="12"/>
                  </a:lnTo>
                  <a:lnTo>
                    <a:pt x="198" y="8"/>
                  </a:lnTo>
                  <a:lnTo>
                    <a:pt x="197" y="3"/>
                  </a:lnTo>
                  <a:lnTo>
                    <a:pt x="192" y="2"/>
                  </a:lnTo>
                  <a:lnTo>
                    <a:pt x="188" y="0"/>
                  </a:lnTo>
                  <a:lnTo>
                    <a:pt x="188" y="0"/>
                  </a:lnTo>
                  <a:close/>
                  <a:moveTo>
                    <a:pt x="51" y="115"/>
                  </a:moveTo>
                  <a:lnTo>
                    <a:pt x="51" y="46"/>
                  </a:lnTo>
                  <a:lnTo>
                    <a:pt x="51" y="46"/>
                  </a:lnTo>
                  <a:lnTo>
                    <a:pt x="65" y="48"/>
                  </a:lnTo>
                  <a:lnTo>
                    <a:pt x="78" y="52"/>
                  </a:lnTo>
                  <a:lnTo>
                    <a:pt x="90" y="58"/>
                  </a:lnTo>
                  <a:lnTo>
                    <a:pt x="100" y="66"/>
                  </a:lnTo>
                  <a:lnTo>
                    <a:pt x="108" y="76"/>
                  </a:lnTo>
                  <a:lnTo>
                    <a:pt x="114" y="88"/>
                  </a:lnTo>
                  <a:lnTo>
                    <a:pt x="118" y="100"/>
                  </a:lnTo>
                  <a:lnTo>
                    <a:pt x="120" y="115"/>
                  </a:lnTo>
                  <a:lnTo>
                    <a:pt x="51" y="1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3" name="Freeform 56"/>
            <p:cNvSpPr>
              <a:spLocks/>
            </p:cNvSpPr>
            <p:nvPr/>
          </p:nvSpPr>
          <p:spPr bwMode="auto">
            <a:xfrm>
              <a:off x="1179513" y="4243388"/>
              <a:ext cx="69850" cy="96837"/>
            </a:xfrm>
            <a:custGeom>
              <a:avLst/>
              <a:gdLst>
                <a:gd name="T0" fmla="*/ 37 w 44"/>
                <a:gd name="T1" fmla="*/ 7 h 61"/>
                <a:gd name="T2" fmla="*/ 37 w 44"/>
                <a:gd name="T3" fmla="*/ 7 h 61"/>
                <a:gd name="T4" fmla="*/ 32 w 44"/>
                <a:gd name="T5" fmla="*/ 4 h 61"/>
                <a:gd name="T6" fmla="*/ 27 w 44"/>
                <a:gd name="T7" fmla="*/ 1 h 61"/>
                <a:gd name="T8" fmla="*/ 27 w 44"/>
                <a:gd name="T9" fmla="*/ 1 h 61"/>
                <a:gd name="T10" fmla="*/ 21 w 44"/>
                <a:gd name="T11" fmla="*/ 0 h 61"/>
                <a:gd name="T12" fmla="*/ 14 w 44"/>
                <a:gd name="T13" fmla="*/ 0 h 61"/>
                <a:gd name="T14" fmla="*/ 0 w 44"/>
                <a:gd name="T15" fmla="*/ 1 h 61"/>
                <a:gd name="T16" fmla="*/ 0 w 44"/>
                <a:gd name="T17" fmla="*/ 58 h 61"/>
                <a:gd name="T18" fmla="*/ 2 w 44"/>
                <a:gd name="T19" fmla="*/ 61 h 61"/>
                <a:gd name="T20" fmla="*/ 14 w 44"/>
                <a:gd name="T21" fmla="*/ 61 h 61"/>
                <a:gd name="T22" fmla="*/ 14 w 44"/>
                <a:gd name="T23" fmla="*/ 61 h 61"/>
                <a:gd name="T24" fmla="*/ 21 w 44"/>
                <a:gd name="T25" fmla="*/ 61 h 61"/>
                <a:gd name="T26" fmla="*/ 27 w 44"/>
                <a:gd name="T27" fmla="*/ 60 h 61"/>
                <a:gd name="T28" fmla="*/ 27 w 44"/>
                <a:gd name="T29" fmla="*/ 60 h 61"/>
                <a:gd name="T30" fmla="*/ 32 w 44"/>
                <a:gd name="T31" fmla="*/ 57 h 61"/>
                <a:gd name="T32" fmla="*/ 37 w 44"/>
                <a:gd name="T33" fmla="*/ 54 h 61"/>
                <a:gd name="T34" fmla="*/ 37 w 44"/>
                <a:gd name="T35" fmla="*/ 54 h 61"/>
                <a:gd name="T36" fmla="*/ 40 w 44"/>
                <a:gd name="T37" fmla="*/ 50 h 61"/>
                <a:gd name="T38" fmla="*/ 42 w 44"/>
                <a:gd name="T39" fmla="*/ 44 h 61"/>
                <a:gd name="T40" fmla="*/ 42 w 44"/>
                <a:gd name="T41" fmla="*/ 44 h 61"/>
                <a:gd name="T42" fmla="*/ 44 w 44"/>
                <a:gd name="T43" fmla="*/ 37 h 61"/>
                <a:gd name="T44" fmla="*/ 44 w 44"/>
                <a:gd name="T45" fmla="*/ 30 h 61"/>
                <a:gd name="T46" fmla="*/ 44 w 44"/>
                <a:gd name="T47" fmla="*/ 30 h 61"/>
                <a:gd name="T48" fmla="*/ 44 w 44"/>
                <a:gd name="T49" fmla="*/ 23 h 61"/>
                <a:gd name="T50" fmla="*/ 42 w 44"/>
                <a:gd name="T51" fmla="*/ 17 h 61"/>
                <a:gd name="T52" fmla="*/ 42 w 44"/>
                <a:gd name="T53" fmla="*/ 17 h 61"/>
                <a:gd name="T54" fmla="*/ 40 w 44"/>
                <a:gd name="T55" fmla="*/ 11 h 61"/>
                <a:gd name="T56" fmla="*/ 37 w 44"/>
                <a:gd name="T57" fmla="*/ 7 h 61"/>
                <a:gd name="T58" fmla="*/ 37 w 44"/>
                <a:gd name="T59" fmla="*/ 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4" h="61">
                  <a:moveTo>
                    <a:pt x="37" y="7"/>
                  </a:moveTo>
                  <a:lnTo>
                    <a:pt x="37" y="7"/>
                  </a:lnTo>
                  <a:lnTo>
                    <a:pt x="32" y="4"/>
                  </a:lnTo>
                  <a:lnTo>
                    <a:pt x="27" y="1"/>
                  </a:lnTo>
                  <a:lnTo>
                    <a:pt x="27" y="1"/>
                  </a:lnTo>
                  <a:lnTo>
                    <a:pt x="21" y="0"/>
                  </a:lnTo>
                  <a:lnTo>
                    <a:pt x="14" y="0"/>
                  </a:lnTo>
                  <a:lnTo>
                    <a:pt x="0" y="1"/>
                  </a:lnTo>
                  <a:lnTo>
                    <a:pt x="0" y="58"/>
                  </a:lnTo>
                  <a:lnTo>
                    <a:pt x="2" y="61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21" y="61"/>
                  </a:lnTo>
                  <a:lnTo>
                    <a:pt x="27" y="60"/>
                  </a:lnTo>
                  <a:lnTo>
                    <a:pt x="27" y="60"/>
                  </a:lnTo>
                  <a:lnTo>
                    <a:pt x="32" y="57"/>
                  </a:lnTo>
                  <a:lnTo>
                    <a:pt x="37" y="54"/>
                  </a:lnTo>
                  <a:lnTo>
                    <a:pt x="37" y="54"/>
                  </a:lnTo>
                  <a:lnTo>
                    <a:pt x="40" y="50"/>
                  </a:lnTo>
                  <a:lnTo>
                    <a:pt x="42" y="44"/>
                  </a:lnTo>
                  <a:lnTo>
                    <a:pt x="42" y="44"/>
                  </a:lnTo>
                  <a:lnTo>
                    <a:pt x="44" y="37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23"/>
                  </a:lnTo>
                  <a:lnTo>
                    <a:pt x="42" y="17"/>
                  </a:lnTo>
                  <a:lnTo>
                    <a:pt x="42" y="17"/>
                  </a:lnTo>
                  <a:lnTo>
                    <a:pt x="40" y="11"/>
                  </a:lnTo>
                  <a:lnTo>
                    <a:pt x="37" y="7"/>
                  </a:lnTo>
                  <a:lnTo>
                    <a:pt x="37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4" name="Freeform 57"/>
            <p:cNvSpPr>
              <a:spLocks noEditPoints="1"/>
            </p:cNvSpPr>
            <p:nvPr/>
          </p:nvSpPr>
          <p:spPr bwMode="auto">
            <a:xfrm>
              <a:off x="969963" y="3948113"/>
              <a:ext cx="471488" cy="798512"/>
            </a:xfrm>
            <a:custGeom>
              <a:avLst/>
              <a:gdLst>
                <a:gd name="T0" fmla="*/ 297 w 297"/>
                <a:gd name="T1" fmla="*/ 0 h 503"/>
                <a:gd name="T2" fmla="*/ 0 w 297"/>
                <a:gd name="T3" fmla="*/ 52 h 503"/>
                <a:gd name="T4" fmla="*/ 0 w 297"/>
                <a:gd name="T5" fmla="*/ 451 h 503"/>
                <a:gd name="T6" fmla="*/ 297 w 297"/>
                <a:gd name="T7" fmla="*/ 503 h 503"/>
                <a:gd name="T8" fmla="*/ 297 w 297"/>
                <a:gd name="T9" fmla="*/ 0 h 503"/>
                <a:gd name="T10" fmla="*/ 217 w 297"/>
                <a:gd name="T11" fmla="*/ 227 h 503"/>
                <a:gd name="T12" fmla="*/ 217 w 297"/>
                <a:gd name="T13" fmla="*/ 227 h 503"/>
                <a:gd name="T14" fmla="*/ 213 w 297"/>
                <a:gd name="T15" fmla="*/ 242 h 503"/>
                <a:gd name="T16" fmla="*/ 213 w 297"/>
                <a:gd name="T17" fmla="*/ 242 h 503"/>
                <a:gd name="T18" fmla="*/ 207 w 297"/>
                <a:gd name="T19" fmla="*/ 253 h 503"/>
                <a:gd name="T20" fmla="*/ 207 w 297"/>
                <a:gd name="T21" fmla="*/ 253 h 503"/>
                <a:gd name="T22" fmla="*/ 200 w 297"/>
                <a:gd name="T23" fmla="*/ 263 h 503"/>
                <a:gd name="T24" fmla="*/ 200 w 297"/>
                <a:gd name="T25" fmla="*/ 263 h 503"/>
                <a:gd name="T26" fmla="*/ 189 w 297"/>
                <a:gd name="T27" fmla="*/ 271 h 503"/>
                <a:gd name="T28" fmla="*/ 189 w 297"/>
                <a:gd name="T29" fmla="*/ 271 h 503"/>
                <a:gd name="T30" fmla="*/ 177 w 297"/>
                <a:gd name="T31" fmla="*/ 277 h 503"/>
                <a:gd name="T32" fmla="*/ 177 w 297"/>
                <a:gd name="T33" fmla="*/ 277 h 503"/>
                <a:gd name="T34" fmla="*/ 164 w 297"/>
                <a:gd name="T35" fmla="*/ 281 h 503"/>
                <a:gd name="T36" fmla="*/ 164 w 297"/>
                <a:gd name="T37" fmla="*/ 281 h 503"/>
                <a:gd name="T38" fmla="*/ 149 w 297"/>
                <a:gd name="T39" fmla="*/ 281 h 503"/>
                <a:gd name="T40" fmla="*/ 132 w 297"/>
                <a:gd name="T41" fmla="*/ 281 h 503"/>
                <a:gd name="T42" fmla="*/ 132 w 297"/>
                <a:gd name="T43" fmla="*/ 349 h 503"/>
                <a:gd name="T44" fmla="*/ 97 w 297"/>
                <a:gd name="T45" fmla="*/ 347 h 503"/>
                <a:gd name="T46" fmla="*/ 97 w 297"/>
                <a:gd name="T47" fmla="*/ 154 h 503"/>
                <a:gd name="T48" fmla="*/ 153 w 297"/>
                <a:gd name="T49" fmla="*/ 152 h 503"/>
                <a:gd name="T50" fmla="*/ 153 w 297"/>
                <a:gd name="T51" fmla="*/ 152 h 503"/>
                <a:gd name="T52" fmla="*/ 167 w 297"/>
                <a:gd name="T53" fmla="*/ 152 h 503"/>
                <a:gd name="T54" fmla="*/ 180 w 297"/>
                <a:gd name="T55" fmla="*/ 153 h 503"/>
                <a:gd name="T56" fmla="*/ 180 w 297"/>
                <a:gd name="T57" fmla="*/ 153 h 503"/>
                <a:gd name="T58" fmla="*/ 192 w 297"/>
                <a:gd name="T59" fmla="*/ 157 h 503"/>
                <a:gd name="T60" fmla="*/ 202 w 297"/>
                <a:gd name="T61" fmla="*/ 164 h 503"/>
                <a:gd name="T62" fmla="*/ 202 w 297"/>
                <a:gd name="T63" fmla="*/ 164 h 503"/>
                <a:gd name="T64" fmla="*/ 209 w 297"/>
                <a:gd name="T65" fmla="*/ 173 h 503"/>
                <a:gd name="T66" fmla="*/ 214 w 297"/>
                <a:gd name="T67" fmla="*/ 184 h 503"/>
                <a:gd name="T68" fmla="*/ 214 w 297"/>
                <a:gd name="T69" fmla="*/ 184 h 503"/>
                <a:gd name="T70" fmla="*/ 217 w 297"/>
                <a:gd name="T71" fmla="*/ 197 h 503"/>
                <a:gd name="T72" fmla="*/ 219 w 297"/>
                <a:gd name="T73" fmla="*/ 213 h 503"/>
                <a:gd name="T74" fmla="*/ 219 w 297"/>
                <a:gd name="T75" fmla="*/ 213 h 503"/>
                <a:gd name="T76" fmla="*/ 217 w 297"/>
                <a:gd name="T77" fmla="*/ 227 h 503"/>
                <a:gd name="T78" fmla="*/ 217 w 297"/>
                <a:gd name="T79" fmla="*/ 227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97" h="503">
                  <a:moveTo>
                    <a:pt x="297" y="0"/>
                  </a:moveTo>
                  <a:lnTo>
                    <a:pt x="0" y="52"/>
                  </a:lnTo>
                  <a:lnTo>
                    <a:pt x="0" y="451"/>
                  </a:lnTo>
                  <a:lnTo>
                    <a:pt x="297" y="503"/>
                  </a:lnTo>
                  <a:lnTo>
                    <a:pt x="297" y="0"/>
                  </a:lnTo>
                  <a:close/>
                  <a:moveTo>
                    <a:pt x="217" y="227"/>
                  </a:moveTo>
                  <a:lnTo>
                    <a:pt x="217" y="227"/>
                  </a:lnTo>
                  <a:lnTo>
                    <a:pt x="213" y="242"/>
                  </a:lnTo>
                  <a:lnTo>
                    <a:pt x="213" y="242"/>
                  </a:lnTo>
                  <a:lnTo>
                    <a:pt x="207" y="253"/>
                  </a:lnTo>
                  <a:lnTo>
                    <a:pt x="207" y="253"/>
                  </a:lnTo>
                  <a:lnTo>
                    <a:pt x="200" y="263"/>
                  </a:lnTo>
                  <a:lnTo>
                    <a:pt x="200" y="263"/>
                  </a:lnTo>
                  <a:lnTo>
                    <a:pt x="189" y="271"/>
                  </a:lnTo>
                  <a:lnTo>
                    <a:pt x="189" y="271"/>
                  </a:lnTo>
                  <a:lnTo>
                    <a:pt x="177" y="277"/>
                  </a:lnTo>
                  <a:lnTo>
                    <a:pt x="177" y="277"/>
                  </a:lnTo>
                  <a:lnTo>
                    <a:pt x="164" y="281"/>
                  </a:lnTo>
                  <a:lnTo>
                    <a:pt x="164" y="281"/>
                  </a:lnTo>
                  <a:lnTo>
                    <a:pt x="149" y="281"/>
                  </a:lnTo>
                  <a:lnTo>
                    <a:pt x="132" y="281"/>
                  </a:lnTo>
                  <a:lnTo>
                    <a:pt x="132" y="349"/>
                  </a:lnTo>
                  <a:lnTo>
                    <a:pt x="97" y="347"/>
                  </a:lnTo>
                  <a:lnTo>
                    <a:pt x="97" y="154"/>
                  </a:lnTo>
                  <a:lnTo>
                    <a:pt x="153" y="152"/>
                  </a:lnTo>
                  <a:lnTo>
                    <a:pt x="153" y="152"/>
                  </a:lnTo>
                  <a:lnTo>
                    <a:pt x="167" y="152"/>
                  </a:lnTo>
                  <a:lnTo>
                    <a:pt x="180" y="153"/>
                  </a:lnTo>
                  <a:lnTo>
                    <a:pt x="180" y="153"/>
                  </a:lnTo>
                  <a:lnTo>
                    <a:pt x="192" y="157"/>
                  </a:lnTo>
                  <a:lnTo>
                    <a:pt x="202" y="164"/>
                  </a:lnTo>
                  <a:lnTo>
                    <a:pt x="202" y="164"/>
                  </a:lnTo>
                  <a:lnTo>
                    <a:pt x="209" y="173"/>
                  </a:lnTo>
                  <a:lnTo>
                    <a:pt x="214" y="184"/>
                  </a:lnTo>
                  <a:lnTo>
                    <a:pt x="214" y="184"/>
                  </a:lnTo>
                  <a:lnTo>
                    <a:pt x="217" y="197"/>
                  </a:lnTo>
                  <a:lnTo>
                    <a:pt x="219" y="213"/>
                  </a:lnTo>
                  <a:lnTo>
                    <a:pt x="219" y="213"/>
                  </a:lnTo>
                  <a:lnTo>
                    <a:pt x="217" y="227"/>
                  </a:lnTo>
                  <a:lnTo>
                    <a:pt x="217" y="2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5222958" y="-948"/>
            <a:ext cx="1746081" cy="6858000"/>
          </a:xfrm>
          <a:prstGeom prst="rect">
            <a:avLst/>
          </a:prstGeom>
          <a:solidFill>
            <a:srgbClr val="2173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4" name="Freeform 26"/>
          <p:cNvSpPr>
            <a:spLocks/>
          </p:cNvSpPr>
          <p:nvPr/>
        </p:nvSpPr>
        <p:spPr bwMode="auto">
          <a:xfrm>
            <a:off x="5543619" y="2877812"/>
            <a:ext cx="2182059" cy="2233296"/>
          </a:xfrm>
          <a:custGeom>
            <a:avLst/>
            <a:gdLst>
              <a:gd name="T0" fmla="*/ 728 w 1448"/>
              <a:gd name="T1" fmla="*/ 162 h 1482"/>
              <a:gd name="T2" fmla="*/ 728 w 1448"/>
              <a:gd name="T3" fmla="*/ 160 h 1482"/>
              <a:gd name="T4" fmla="*/ 724 w 1448"/>
              <a:gd name="T5" fmla="*/ 156 h 1482"/>
              <a:gd name="T6" fmla="*/ 720 w 1448"/>
              <a:gd name="T7" fmla="*/ 152 h 1482"/>
              <a:gd name="T8" fmla="*/ 718 w 1448"/>
              <a:gd name="T9" fmla="*/ 152 h 1482"/>
              <a:gd name="T10" fmla="*/ 712 w 1448"/>
              <a:gd name="T11" fmla="*/ 152 h 1482"/>
              <a:gd name="T12" fmla="*/ 568 w 1448"/>
              <a:gd name="T13" fmla="*/ 152 h 1482"/>
              <a:gd name="T14" fmla="*/ 432 w 1448"/>
              <a:gd name="T15" fmla="*/ 152 h 1482"/>
              <a:gd name="T16" fmla="*/ 416 w 1448"/>
              <a:gd name="T17" fmla="*/ 152 h 1482"/>
              <a:gd name="T18" fmla="*/ 416 w 1448"/>
              <a:gd name="T19" fmla="*/ 0 h 1482"/>
              <a:gd name="T20" fmla="*/ 416 w 1448"/>
              <a:gd name="T21" fmla="*/ 0 h 1482"/>
              <a:gd name="T22" fmla="*/ 0 w 1448"/>
              <a:gd name="T23" fmla="*/ 70 h 1482"/>
              <a:gd name="T24" fmla="*/ 0 w 1448"/>
              <a:gd name="T25" fmla="*/ 634 h 1482"/>
              <a:gd name="T26" fmla="*/ 0 w 1448"/>
              <a:gd name="T27" fmla="*/ 634 h 1482"/>
              <a:gd name="T28" fmla="*/ 0 w 1448"/>
              <a:gd name="T29" fmla="*/ 634 h 1482"/>
              <a:gd name="T30" fmla="*/ 850 w 1448"/>
              <a:gd name="T31" fmla="*/ 1482 h 1482"/>
              <a:gd name="T32" fmla="*/ 1448 w 1448"/>
              <a:gd name="T33" fmla="*/ 882 h 1482"/>
              <a:gd name="T34" fmla="*/ 728 w 1448"/>
              <a:gd name="T35" fmla="*/ 162 h 1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48" h="1482">
                <a:moveTo>
                  <a:pt x="728" y="162"/>
                </a:moveTo>
                <a:lnTo>
                  <a:pt x="728" y="160"/>
                </a:lnTo>
                <a:lnTo>
                  <a:pt x="724" y="156"/>
                </a:lnTo>
                <a:lnTo>
                  <a:pt x="720" y="152"/>
                </a:lnTo>
                <a:lnTo>
                  <a:pt x="718" y="152"/>
                </a:lnTo>
                <a:lnTo>
                  <a:pt x="712" y="152"/>
                </a:lnTo>
                <a:lnTo>
                  <a:pt x="568" y="152"/>
                </a:lnTo>
                <a:lnTo>
                  <a:pt x="432" y="152"/>
                </a:lnTo>
                <a:lnTo>
                  <a:pt x="416" y="152"/>
                </a:lnTo>
                <a:lnTo>
                  <a:pt x="416" y="0"/>
                </a:lnTo>
                <a:lnTo>
                  <a:pt x="416" y="0"/>
                </a:lnTo>
                <a:lnTo>
                  <a:pt x="0" y="70"/>
                </a:lnTo>
                <a:lnTo>
                  <a:pt x="0" y="634"/>
                </a:lnTo>
                <a:lnTo>
                  <a:pt x="0" y="634"/>
                </a:lnTo>
                <a:lnTo>
                  <a:pt x="0" y="634"/>
                </a:lnTo>
                <a:lnTo>
                  <a:pt x="850" y="1482"/>
                </a:lnTo>
                <a:lnTo>
                  <a:pt x="1448" y="882"/>
                </a:lnTo>
                <a:lnTo>
                  <a:pt x="728" y="162"/>
                </a:lnTo>
                <a:close/>
              </a:path>
            </a:pathLst>
          </a:custGeom>
          <a:gradFill flip="none" rotWithShape="1">
            <a:gsLst>
              <a:gs pos="100000">
                <a:srgbClr val="3A417C"/>
              </a:gs>
              <a:gs pos="32000">
                <a:srgbClr val="002774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90" name="组 189"/>
          <p:cNvGrpSpPr/>
          <p:nvPr/>
        </p:nvGrpSpPr>
        <p:grpSpPr>
          <a:xfrm>
            <a:off x="5538785" y="2886466"/>
            <a:ext cx="1114425" cy="1078718"/>
            <a:chOff x="984250" y="5194301"/>
            <a:chExt cx="941387" cy="911225"/>
          </a:xfrm>
        </p:grpSpPr>
        <p:sp>
          <p:nvSpPr>
            <p:cNvPr id="208" name="Freeform 73"/>
            <p:cNvSpPr>
              <a:spLocks/>
            </p:cNvSpPr>
            <p:nvPr/>
          </p:nvSpPr>
          <p:spPr bwMode="auto">
            <a:xfrm>
              <a:off x="1543050" y="5391151"/>
              <a:ext cx="382587" cy="282575"/>
            </a:xfrm>
            <a:custGeom>
              <a:avLst/>
              <a:gdLst>
                <a:gd name="T0" fmla="*/ 228 w 241"/>
                <a:gd name="T1" fmla="*/ 0 h 178"/>
                <a:gd name="T2" fmla="*/ 0 w 241"/>
                <a:gd name="T3" fmla="*/ 0 h 178"/>
                <a:gd name="T4" fmla="*/ 0 w 241"/>
                <a:gd name="T5" fmla="*/ 122 h 178"/>
                <a:gd name="T6" fmla="*/ 68 w 241"/>
                <a:gd name="T7" fmla="*/ 178 h 178"/>
                <a:gd name="T8" fmla="*/ 241 w 241"/>
                <a:gd name="T9" fmla="*/ 32 h 178"/>
                <a:gd name="T10" fmla="*/ 241 w 241"/>
                <a:gd name="T11" fmla="*/ 13 h 178"/>
                <a:gd name="T12" fmla="*/ 241 w 241"/>
                <a:gd name="T13" fmla="*/ 13 h 178"/>
                <a:gd name="T14" fmla="*/ 241 w 241"/>
                <a:gd name="T15" fmla="*/ 6 h 178"/>
                <a:gd name="T16" fmla="*/ 238 w 241"/>
                <a:gd name="T17" fmla="*/ 3 h 178"/>
                <a:gd name="T18" fmla="*/ 235 w 241"/>
                <a:gd name="T19" fmla="*/ 0 h 178"/>
                <a:gd name="T20" fmla="*/ 228 w 241"/>
                <a:gd name="T21" fmla="*/ 0 h 178"/>
                <a:gd name="T22" fmla="*/ 228 w 241"/>
                <a:gd name="T23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78">
                  <a:moveTo>
                    <a:pt x="228" y="0"/>
                  </a:moveTo>
                  <a:lnTo>
                    <a:pt x="0" y="0"/>
                  </a:lnTo>
                  <a:lnTo>
                    <a:pt x="0" y="122"/>
                  </a:lnTo>
                  <a:lnTo>
                    <a:pt x="68" y="178"/>
                  </a:lnTo>
                  <a:lnTo>
                    <a:pt x="241" y="32"/>
                  </a:lnTo>
                  <a:lnTo>
                    <a:pt x="241" y="13"/>
                  </a:lnTo>
                  <a:lnTo>
                    <a:pt x="241" y="13"/>
                  </a:lnTo>
                  <a:lnTo>
                    <a:pt x="241" y="6"/>
                  </a:lnTo>
                  <a:lnTo>
                    <a:pt x="238" y="3"/>
                  </a:lnTo>
                  <a:lnTo>
                    <a:pt x="235" y="0"/>
                  </a:lnTo>
                  <a:lnTo>
                    <a:pt x="228" y="0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9" name="Freeform 74"/>
            <p:cNvSpPr>
              <a:spLocks/>
            </p:cNvSpPr>
            <p:nvPr/>
          </p:nvSpPr>
          <p:spPr bwMode="auto">
            <a:xfrm>
              <a:off x="1543050" y="5486401"/>
              <a:ext cx="382587" cy="422275"/>
            </a:xfrm>
            <a:custGeom>
              <a:avLst/>
              <a:gdLst>
                <a:gd name="T0" fmla="*/ 68 w 241"/>
                <a:gd name="T1" fmla="*/ 142 h 266"/>
                <a:gd name="T2" fmla="*/ 68 w 241"/>
                <a:gd name="T3" fmla="*/ 142 h 266"/>
                <a:gd name="T4" fmla="*/ 65 w 241"/>
                <a:gd name="T5" fmla="*/ 141 h 266"/>
                <a:gd name="T6" fmla="*/ 60 w 241"/>
                <a:gd name="T7" fmla="*/ 139 h 266"/>
                <a:gd name="T8" fmla="*/ 0 w 241"/>
                <a:gd name="T9" fmla="*/ 90 h 266"/>
                <a:gd name="T10" fmla="*/ 0 w 241"/>
                <a:gd name="T11" fmla="*/ 266 h 266"/>
                <a:gd name="T12" fmla="*/ 228 w 241"/>
                <a:gd name="T13" fmla="*/ 266 h 266"/>
                <a:gd name="T14" fmla="*/ 228 w 241"/>
                <a:gd name="T15" fmla="*/ 266 h 266"/>
                <a:gd name="T16" fmla="*/ 235 w 241"/>
                <a:gd name="T17" fmla="*/ 266 h 266"/>
                <a:gd name="T18" fmla="*/ 238 w 241"/>
                <a:gd name="T19" fmla="*/ 263 h 266"/>
                <a:gd name="T20" fmla="*/ 241 w 241"/>
                <a:gd name="T21" fmla="*/ 260 h 266"/>
                <a:gd name="T22" fmla="*/ 241 w 241"/>
                <a:gd name="T23" fmla="*/ 253 h 266"/>
                <a:gd name="T24" fmla="*/ 241 w 241"/>
                <a:gd name="T25" fmla="*/ 0 h 266"/>
                <a:gd name="T26" fmla="*/ 77 w 241"/>
                <a:gd name="T27" fmla="*/ 139 h 266"/>
                <a:gd name="T28" fmla="*/ 77 w 241"/>
                <a:gd name="T29" fmla="*/ 139 h 266"/>
                <a:gd name="T30" fmla="*/ 73 w 241"/>
                <a:gd name="T31" fmla="*/ 141 h 266"/>
                <a:gd name="T32" fmla="*/ 68 w 241"/>
                <a:gd name="T33" fmla="*/ 142 h 266"/>
                <a:gd name="T34" fmla="*/ 68 w 241"/>
                <a:gd name="T35" fmla="*/ 142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266">
                  <a:moveTo>
                    <a:pt x="68" y="142"/>
                  </a:moveTo>
                  <a:lnTo>
                    <a:pt x="68" y="142"/>
                  </a:lnTo>
                  <a:lnTo>
                    <a:pt x="65" y="141"/>
                  </a:lnTo>
                  <a:lnTo>
                    <a:pt x="60" y="139"/>
                  </a:lnTo>
                  <a:lnTo>
                    <a:pt x="0" y="90"/>
                  </a:lnTo>
                  <a:lnTo>
                    <a:pt x="0" y="266"/>
                  </a:lnTo>
                  <a:lnTo>
                    <a:pt x="228" y="266"/>
                  </a:lnTo>
                  <a:lnTo>
                    <a:pt x="228" y="266"/>
                  </a:lnTo>
                  <a:lnTo>
                    <a:pt x="235" y="266"/>
                  </a:lnTo>
                  <a:lnTo>
                    <a:pt x="238" y="263"/>
                  </a:lnTo>
                  <a:lnTo>
                    <a:pt x="241" y="260"/>
                  </a:lnTo>
                  <a:lnTo>
                    <a:pt x="241" y="253"/>
                  </a:lnTo>
                  <a:lnTo>
                    <a:pt x="241" y="0"/>
                  </a:lnTo>
                  <a:lnTo>
                    <a:pt x="77" y="139"/>
                  </a:lnTo>
                  <a:lnTo>
                    <a:pt x="77" y="139"/>
                  </a:lnTo>
                  <a:lnTo>
                    <a:pt x="73" y="141"/>
                  </a:lnTo>
                  <a:lnTo>
                    <a:pt x="68" y="142"/>
                  </a:lnTo>
                  <a:lnTo>
                    <a:pt x="68" y="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0" name="Freeform 75"/>
            <p:cNvSpPr>
              <a:spLocks/>
            </p:cNvSpPr>
            <p:nvPr/>
          </p:nvSpPr>
          <p:spPr bwMode="auto">
            <a:xfrm>
              <a:off x="1157288" y="5535613"/>
              <a:ext cx="149225" cy="228600"/>
            </a:xfrm>
            <a:custGeom>
              <a:avLst/>
              <a:gdLst>
                <a:gd name="T0" fmla="*/ 3 w 94"/>
                <a:gd name="T1" fmla="*/ 101 h 144"/>
                <a:gd name="T2" fmla="*/ 8 w 94"/>
                <a:gd name="T3" fmla="*/ 114 h 144"/>
                <a:gd name="T4" fmla="*/ 13 w 94"/>
                <a:gd name="T5" fmla="*/ 124 h 144"/>
                <a:gd name="T6" fmla="*/ 19 w 94"/>
                <a:gd name="T7" fmla="*/ 132 h 144"/>
                <a:gd name="T8" fmla="*/ 28 w 94"/>
                <a:gd name="T9" fmla="*/ 139 h 144"/>
                <a:gd name="T10" fmla="*/ 36 w 94"/>
                <a:gd name="T11" fmla="*/ 142 h 144"/>
                <a:gd name="T12" fmla="*/ 46 w 94"/>
                <a:gd name="T13" fmla="*/ 144 h 144"/>
                <a:gd name="T14" fmla="*/ 55 w 94"/>
                <a:gd name="T15" fmla="*/ 144 h 144"/>
                <a:gd name="T16" fmla="*/ 65 w 94"/>
                <a:gd name="T17" fmla="*/ 141 h 144"/>
                <a:gd name="T18" fmla="*/ 73 w 94"/>
                <a:gd name="T19" fmla="*/ 136 h 144"/>
                <a:gd name="T20" fmla="*/ 80 w 94"/>
                <a:gd name="T21" fmla="*/ 128 h 144"/>
                <a:gd name="T22" fmla="*/ 86 w 94"/>
                <a:gd name="T23" fmla="*/ 116 h 144"/>
                <a:gd name="T24" fmla="*/ 91 w 94"/>
                <a:gd name="T25" fmla="*/ 105 h 144"/>
                <a:gd name="T26" fmla="*/ 93 w 94"/>
                <a:gd name="T27" fmla="*/ 90 h 144"/>
                <a:gd name="T28" fmla="*/ 94 w 94"/>
                <a:gd name="T29" fmla="*/ 74 h 144"/>
                <a:gd name="T30" fmla="*/ 93 w 94"/>
                <a:gd name="T31" fmla="*/ 56 h 144"/>
                <a:gd name="T32" fmla="*/ 91 w 94"/>
                <a:gd name="T33" fmla="*/ 41 h 144"/>
                <a:gd name="T34" fmla="*/ 86 w 94"/>
                <a:gd name="T35" fmla="*/ 28 h 144"/>
                <a:gd name="T36" fmla="*/ 81 w 94"/>
                <a:gd name="T37" fmla="*/ 18 h 144"/>
                <a:gd name="T38" fmla="*/ 73 w 94"/>
                <a:gd name="T39" fmla="*/ 10 h 144"/>
                <a:gd name="T40" fmla="*/ 67 w 94"/>
                <a:gd name="T41" fmla="*/ 3 h 144"/>
                <a:gd name="T42" fmla="*/ 57 w 94"/>
                <a:gd name="T43" fmla="*/ 0 h 144"/>
                <a:gd name="T44" fmla="*/ 47 w 94"/>
                <a:gd name="T45" fmla="*/ 0 h 144"/>
                <a:gd name="T46" fmla="*/ 36 w 94"/>
                <a:gd name="T47" fmla="*/ 2 h 144"/>
                <a:gd name="T48" fmla="*/ 28 w 94"/>
                <a:gd name="T49" fmla="*/ 5 h 144"/>
                <a:gd name="T50" fmla="*/ 19 w 94"/>
                <a:gd name="T51" fmla="*/ 12 h 144"/>
                <a:gd name="T52" fmla="*/ 13 w 94"/>
                <a:gd name="T53" fmla="*/ 21 h 144"/>
                <a:gd name="T54" fmla="*/ 6 w 94"/>
                <a:gd name="T55" fmla="*/ 31 h 144"/>
                <a:gd name="T56" fmla="*/ 3 w 94"/>
                <a:gd name="T57" fmla="*/ 44 h 144"/>
                <a:gd name="T58" fmla="*/ 1 w 94"/>
                <a:gd name="T59" fmla="*/ 57 h 144"/>
                <a:gd name="T60" fmla="*/ 0 w 94"/>
                <a:gd name="T61" fmla="*/ 72 h 144"/>
                <a:gd name="T62" fmla="*/ 1 w 94"/>
                <a:gd name="T63" fmla="*/ 88 h 144"/>
                <a:gd name="T64" fmla="*/ 3 w 94"/>
                <a:gd name="T65" fmla="*/ 10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4" h="144">
                  <a:moveTo>
                    <a:pt x="3" y="101"/>
                  </a:moveTo>
                  <a:lnTo>
                    <a:pt x="3" y="101"/>
                  </a:lnTo>
                  <a:lnTo>
                    <a:pt x="8" y="114"/>
                  </a:lnTo>
                  <a:lnTo>
                    <a:pt x="8" y="114"/>
                  </a:lnTo>
                  <a:lnTo>
                    <a:pt x="13" y="124"/>
                  </a:lnTo>
                  <a:lnTo>
                    <a:pt x="13" y="124"/>
                  </a:lnTo>
                  <a:lnTo>
                    <a:pt x="19" y="132"/>
                  </a:lnTo>
                  <a:lnTo>
                    <a:pt x="19" y="132"/>
                  </a:lnTo>
                  <a:lnTo>
                    <a:pt x="28" y="139"/>
                  </a:lnTo>
                  <a:lnTo>
                    <a:pt x="28" y="139"/>
                  </a:lnTo>
                  <a:lnTo>
                    <a:pt x="36" y="142"/>
                  </a:lnTo>
                  <a:lnTo>
                    <a:pt x="36" y="142"/>
                  </a:lnTo>
                  <a:lnTo>
                    <a:pt x="46" y="144"/>
                  </a:lnTo>
                  <a:lnTo>
                    <a:pt x="46" y="144"/>
                  </a:lnTo>
                  <a:lnTo>
                    <a:pt x="55" y="144"/>
                  </a:lnTo>
                  <a:lnTo>
                    <a:pt x="55" y="144"/>
                  </a:lnTo>
                  <a:lnTo>
                    <a:pt x="65" y="141"/>
                  </a:lnTo>
                  <a:lnTo>
                    <a:pt x="65" y="141"/>
                  </a:lnTo>
                  <a:lnTo>
                    <a:pt x="73" y="136"/>
                  </a:lnTo>
                  <a:lnTo>
                    <a:pt x="73" y="136"/>
                  </a:lnTo>
                  <a:lnTo>
                    <a:pt x="80" y="128"/>
                  </a:lnTo>
                  <a:lnTo>
                    <a:pt x="80" y="128"/>
                  </a:lnTo>
                  <a:lnTo>
                    <a:pt x="86" y="116"/>
                  </a:lnTo>
                  <a:lnTo>
                    <a:pt x="86" y="116"/>
                  </a:lnTo>
                  <a:lnTo>
                    <a:pt x="91" y="105"/>
                  </a:lnTo>
                  <a:lnTo>
                    <a:pt x="91" y="105"/>
                  </a:lnTo>
                  <a:lnTo>
                    <a:pt x="93" y="90"/>
                  </a:lnTo>
                  <a:lnTo>
                    <a:pt x="93" y="90"/>
                  </a:lnTo>
                  <a:lnTo>
                    <a:pt x="94" y="74"/>
                  </a:lnTo>
                  <a:lnTo>
                    <a:pt x="94" y="74"/>
                  </a:lnTo>
                  <a:lnTo>
                    <a:pt x="93" y="56"/>
                  </a:lnTo>
                  <a:lnTo>
                    <a:pt x="93" y="56"/>
                  </a:lnTo>
                  <a:lnTo>
                    <a:pt x="91" y="41"/>
                  </a:lnTo>
                  <a:lnTo>
                    <a:pt x="91" y="41"/>
                  </a:lnTo>
                  <a:lnTo>
                    <a:pt x="86" y="28"/>
                  </a:lnTo>
                  <a:lnTo>
                    <a:pt x="86" y="28"/>
                  </a:lnTo>
                  <a:lnTo>
                    <a:pt x="81" y="18"/>
                  </a:lnTo>
                  <a:lnTo>
                    <a:pt x="81" y="18"/>
                  </a:lnTo>
                  <a:lnTo>
                    <a:pt x="73" y="10"/>
                  </a:lnTo>
                  <a:lnTo>
                    <a:pt x="73" y="10"/>
                  </a:lnTo>
                  <a:lnTo>
                    <a:pt x="67" y="3"/>
                  </a:lnTo>
                  <a:lnTo>
                    <a:pt x="67" y="3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3" y="21"/>
                  </a:lnTo>
                  <a:lnTo>
                    <a:pt x="13" y="21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1" y="57"/>
                  </a:lnTo>
                  <a:lnTo>
                    <a:pt x="1" y="57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1" y="88"/>
                  </a:lnTo>
                  <a:lnTo>
                    <a:pt x="1" y="88"/>
                  </a:lnTo>
                  <a:lnTo>
                    <a:pt x="3" y="101"/>
                  </a:lnTo>
                  <a:lnTo>
                    <a:pt x="3" y="1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11" name="Freeform 76"/>
            <p:cNvSpPr>
              <a:spLocks noEditPoints="1"/>
            </p:cNvSpPr>
            <p:nvPr/>
          </p:nvSpPr>
          <p:spPr bwMode="auto">
            <a:xfrm>
              <a:off x="984250" y="5194301"/>
              <a:ext cx="538162" cy="911225"/>
            </a:xfrm>
            <a:custGeom>
              <a:avLst/>
              <a:gdLst>
                <a:gd name="T0" fmla="*/ 339 w 339"/>
                <a:gd name="T1" fmla="*/ 574 h 574"/>
                <a:gd name="T2" fmla="*/ 0 w 339"/>
                <a:gd name="T3" fmla="*/ 57 h 574"/>
                <a:gd name="T4" fmla="*/ 70 w 339"/>
                <a:gd name="T5" fmla="*/ 266 h 574"/>
                <a:gd name="T6" fmla="*/ 75 w 339"/>
                <a:gd name="T7" fmla="*/ 245 h 574"/>
                <a:gd name="T8" fmla="*/ 81 w 339"/>
                <a:gd name="T9" fmla="*/ 225 h 574"/>
                <a:gd name="T10" fmla="*/ 91 w 339"/>
                <a:gd name="T11" fmla="*/ 207 h 574"/>
                <a:gd name="T12" fmla="*/ 97 w 339"/>
                <a:gd name="T13" fmla="*/ 199 h 574"/>
                <a:gd name="T14" fmla="*/ 104 w 339"/>
                <a:gd name="T15" fmla="*/ 192 h 574"/>
                <a:gd name="T16" fmla="*/ 120 w 339"/>
                <a:gd name="T17" fmla="*/ 183 h 574"/>
                <a:gd name="T18" fmla="*/ 128 w 339"/>
                <a:gd name="T19" fmla="*/ 178 h 574"/>
                <a:gd name="T20" fmla="*/ 137 w 339"/>
                <a:gd name="T21" fmla="*/ 174 h 574"/>
                <a:gd name="T22" fmla="*/ 158 w 339"/>
                <a:gd name="T23" fmla="*/ 171 h 574"/>
                <a:gd name="T24" fmla="*/ 168 w 339"/>
                <a:gd name="T25" fmla="*/ 171 h 574"/>
                <a:gd name="T26" fmla="*/ 176 w 339"/>
                <a:gd name="T27" fmla="*/ 173 h 574"/>
                <a:gd name="T28" fmla="*/ 194 w 339"/>
                <a:gd name="T29" fmla="*/ 178 h 574"/>
                <a:gd name="T30" fmla="*/ 202 w 339"/>
                <a:gd name="T31" fmla="*/ 181 h 574"/>
                <a:gd name="T32" fmla="*/ 210 w 339"/>
                <a:gd name="T33" fmla="*/ 186 h 574"/>
                <a:gd name="T34" fmla="*/ 223 w 339"/>
                <a:gd name="T35" fmla="*/ 199 h 574"/>
                <a:gd name="T36" fmla="*/ 230 w 339"/>
                <a:gd name="T37" fmla="*/ 207 h 574"/>
                <a:gd name="T38" fmla="*/ 234 w 339"/>
                <a:gd name="T39" fmla="*/ 217 h 574"/>
                <a:gd name="T40" fmla="*/ 244 w 339"/>
                <a:gd name="T41" fmla="*/ 236 h 574"/>
                <a:gd name="T42" fmla="*/ 249 w 339"/>
                <a:gd name="T43" fmla="*/ 259 h 574"/>
                <a:gd name="T44" fmla="*/ 251 w 339"/>
                <a:gd name="T45" fmla="*/ 285 h 574"/>
                <a:gd name="T46" fmla="*/ 249 w 339"/>
                <a:gd name="T47" fmla="*/ 311 h 574"/>
                <a:gd name="T48" fmla="*/ 246 w 339"/>
                <a:gd name="T49" fmla="*/ 325 h 574"/>
                <a:gd name="T50" fmla="*/ 243 w 339"/>
                <a:gd name="T51" fmla="*/ 334 h 574"/>
                <a:gd name="T52" fmla="*/ 234 w 339"/>
                <a:gd name="T53" fmla="*/ 356 h 574"/>
                <a:gd name="T54" fmla="*/ 230 w 339"/>
                <a:gd name="T55" fmla="*/ 365 h 574"/>
                <a:gd name="T56" fmla="*/ 223 w 339"/>
                <a:gd name="T57" fmla="*/ 374 h 574"/>
                <a:gd name="T58" fmla="*/ 208 w 339"/>
                <a:gd name="T59" fmla="*/ 387 h 574"/>
                <a:gd name="T60" fmla="*/ 200 w 339"/>
                <a:gd name="T61" fmla="*/ 393 h 574"/>
                <a:gd name="T62" fmla="*/ 192 w 339"/>
                <a:gd name="T63" fmla="*/ 396 h 574"/>
                <a:gd name="T64" fmla="*/ 174 w 339"/>
                <a:gd name="T65" fmla="*/ 401 h 574"/>
                <a:gd name="T66" fmla="*/ 164 w 339"/>
                <a:gd name="T67" fmla="*/ 403 h 574"/>
                <a:gd name="T68" fmla="*/ 155 w 339"/>
                <a:gd name="T69" fmla="*/ 403 h 574"/>
                <a:gd name="T70" fmla="*/ 135 w 339"/>
                <a:gd name="T71" fmla="*/ 400 h 574"/>
                <a:gd name="T72" fmla="*/ 127 w 339"/>
                <a:gd name="T73" fmla="*/ 396 h 574"/>
                <a:gd name="T74" fmla="*/ 119 w 339"/>
                <a:gd name="T75" fmla="*/ 393 h 574"/>
                <a:gd name="T76" fmla="*/ 104 w 339"/>
                <a:gd name="T77" fmla="*/ 382 h 574"/>
                <a:gd name="T78" fmla="*/ 93 w 339"/>
                <a:gd name="T79" fmla="*/ 369 h 574"/>
                <a:gd name="T80" fmla="*/ 81 w 339"/>
                <a:gd name="T81" fmla="*/ 352 h 574"/>
                <a:gd name="T82" fmla="*/ 75 w 339"/>
                <a:gd name="T83" fmla="*/ 333 h 574"/>
                <a:gd name="T84" fmla="*/ 70 w 339"/>
                <a:gd name="T85" fmla="*/ 313 h 574"/>
                <a:gd name="T86" fmla="*/ 68 w 339"/>
                <a:gd name="T87" fmla="*/ 290 h 574"/>
                <a:gd name="T88" fmla="*/ 70 w 339"/>
                <a:gd name="T89" fmla="*/ 266 h 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39" h="574">
                  <a:moveTo>
                    <a:pt x="0" y="517"/>
                  </a:moveTo>
                  <a:lnTo>
                    <a:pt x="339" y="574"/>
                  </a:lnTo>
                  <a:lnTo>
                    <a:pt x="339" y="0"/>
                  </a:lnTo>
                  <a:lnTo>
                    <a:pt x="0" y="57"/>
                  </a:lnTo>
                  <a:lnTo>
                    <a:pt x="0" y="517"/>
                  </a:lnTo>
                  <a:close/>
                  <a:moveTo>
                    <a:pt x="70" y="266"/>
                  </a:moveTo>
                  <a:lnTo>
                    <a:pt x="70" y="266"/>
                  </a:lnTo>
                  <a:lnTo>
                    <a:pt x="75" y="245"/>
                  </a:lnTo>
                  <a:lnTo>
                    <a:pt x="75" y="245"/>
                  </a:lnTo>
                  <a:lnTo>
                    <a:pt x="81" y="225"/>
                  </a:lnTo>
                  <a:lnTo>
                    <a:pt x="81" y="225"/>
                  </a:lnTo>
                  <a:lnTo>
                    <a:pt x="91" y="207"/>
                  </a:lnTo>
                  <a:lnTo>
                    <a:pt x="91" y="207"/>
                  </a:lnTo>
                  <a:lnTo>
                    <a:pt x="97" y="199"/>
                  </a:lnTo>
                  <a:lnTo>
                    <a:pt x="104" y="192"/>
                  </a:lnTo>
                  <a:lnTo>
                    <a:pt x="104" y="192"/>
                  </a:lnTo>
                  <a:lnTo>
                    <a:pt x="112" y="187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8" y="178"/>
                  </a:lnTo>
                  <a:lnTo>
                    <a:pt x="137" y="174"/>
                  </a:lnTo>
                  <a:lnTo>
                    <a:pt x="137" y="174"/>
                  </a:lnTo>
                  <a:lnTo>
                    <a:pt x="146" y="173"/>
                  </a:lnTo>
                  <a:lnTo>
                    <a:pt x="158" y="171"/>
                  </a:lnTo>
                  <a:lnTo>
                    <a:pt x="158" y="171"/>
                  </a:lnTo>
                  <a:lnTo>
                    <a:pt x="168" y="171"/>
                  </a:lnTo>
                  <a:lnTo>
                    <a:pt x="176" y="173"/>
                  </a:lnTo>
                  <a:lnTo>
                    <a:pt x="176" y="173"/>
                  </a:lnTo>
                  <a:lnTo>
                    <a:pt x="186" y="174"/>
                  </a:lnTo>
                  <a:lnTo>
                    <a:pt x="194" y="178"/>
                  </a:lnTo>
                  <a:lnTo>
                    <a:pt x="194" y="178"/>
                  </a:lnTo>
                  <a:lnTo>
                    <a:pt x="202" y="181"/>
                  </a:lnTo>
                  <a:lnTo>
                    <a:pt x="210" y="186"/>
                  </a:lnTo>
                  <a:lnTo>
                    <a:pt x="210" y="186"/>
                  </a:lnTo>
                  <a:lnTo>
                    <a:pt x="217" y="192"/>
                  </a:lnTo>
                  <a:lnTo>
                    <a:pt x="223" y="199"/>
                  </a:lnTo>
                  <a:lnTo>
                    <a:pt x="223" y="199"/>
                  </a:lnTo>
                  <a:lnTo>
                    <a:pt x="230" y="207"/>
                  </a:lnTo>
                  <a:lnTo>
                    <a:pt x="234" y="217"/>
                  </a:lnTo>
                  <a:lnTo>
                    <a:pt x="234" y="217"/>
                  </a:lnTo>
                  <a:lnTo>
                    <a:pt x="239" y="227"/>
                  </a:lnTo>
                  <a:lnTo>
                    <a:pt x="244" y="236"/>
                  </a:lnTo>
                  <a:lnTo>
                    <a:pt x="244" y="236"/>
                  </a:lnTo>
                  <a:lnTo>
                    <a:pt x="249" y="259"/>
                  </a:lnTo>
                  <a:lnTo>
                    <a:pt x="249" y="259"/>
                  </a:lnTo>
                  <a:lnTo>
                    <a:pt x="251" y="285"/>
                  </a:lnTo>
                  <a:lnTo>
                    <a:pt x="251" y="285"/>
                  </a:lnTo>
                  <a:lnTo>
                    <a:pt x="249" y="311"/>
                  </a:lnTo>
                  <a:lnTo>
                    <a:pt x="249" y="311"/>
                  </a:lnTo>
                  <a:lnTo>
                    <a:pt x="246" y="325"/>
                  </a:lnTo>
                  <a:lnTo>
                    <a:pt x="243" y="334"/>
                  </a:lnTo>
                  <a:lnTo>
                    <a:pt x="243" y="334"/>
                  </a:lnTo>
                  <a:lnTo>
                    <a:pt x="239" y="346"/>
                  </a:lnTo>
                  <a:lnTo>
                    <a:pt x="234" y="356"/>
                  </a:lnTo>
                  <a:lnTo>
                    <a:pt x="234" y="356"/>
                  </a:lnTo>
                  <a:lnTo>
                    <a:pt x="230" y="365"/>
                  </a:lnTo>
                  <a:lnTo>
                    <a:pt x="223" y="374"/>
                  </a:lnTo>
                  <a:lnTo>
                    <a:pt x="223" y="374"/>
                  </a:lnTo>
                  <a:lnTo>
                    <a:pt x="215" y="380"/>
                  </a:lnTo>
                  <a:lnTo>
                    <a:pt x="208" y="387"/>
                  </a:lnTo>
                  <a:lnTo>
                    <a:pt x="208" y="387"/>
                  </a:lnTo>
                  <a:lnTo>
                    <a:pt x="200" y="393"/>
                  </a:lnTo>
                  <a:lnTo>
                    <a:pt x="192" y="396"/>
                  </a:lnTo>
                  <a:lnTo>
                    <a:pt x="192" y="396"/>
                  </a:lnTo>
                  <a:lnTo>
                    <a:pt x="182" y="400"/>
                  </a:lnTo>
                  <a:lnTo>
                    <a:pt x="174" y="401"/>
                  </a:lnTo>
                  <a:lnTo>
                    <a:pt x="174" y="401"/>
                  </a:lnTo>
                  <a:lnTo>
                    <a:pt x="164" y="403"/>
                  </a:lnTo>
                  <a:lnTo>
                    <a:pt x="155" y="403"/>
                  </a:lnTo>
                  <a:lnTo>
                    <a:pt x="155" y="403"/>
                  </a:lnTo>
                  <a:lnTo>
                    <a:pt x="145" y="401"/>
                  </a:lnTo>
                  <a:lnTo>
                    <a:pt x="135" y="400"/>
                  </a:lnTo>
                  <a:lnTo>
                    <a:pt x="135" y="400"/>
                  </a:lnTo>
                  <a:lnTo>
                    <a:pt x="127" y="396"/>
                  </a:lnTo>
                  <a:lnTo>
                    <a:pt x="119" y="393"/>
                  </a:lnTo>
                  <a:lnTo>
                    <a:pt x="119" y="393"/>
                  </a:lnTo>
                  <a:lnTo>
                    <a:pt x="112" y="388"/>
                  </a:lnTo>
                  <a:lnTo>
                    <a:pt x="104" y="382"/>
                  </a:lnTo>
                  <a:lnTo>
                    <a:pt x="104" y="382"/>
                  </a:lnTo>
                  <a:lnTo>
                    <a:pt x="93" y="369"/>
                  </a:lnTo>
                  <a:lnTo>
                    <a:pt x="93" y="369"/>
                  </a:lnTo>
                  <a:lnTo>
                    <a:pt x="81" y="352"/>
                  </a:lnTo>
                  <a:lnTo>
                    <a:pt x="81" y="352"/>
                  </a:lnTo>
                  <a:lnTo>
                    <a:pt x="75" y="333"/>
                  </a:lnTo>
                  <a:lnTo>
                    <a:pt x="75" y="333"/>
                  </a:lnTo>
                  <a:lnTo>
                    <a:pt x="70" y="313"/>
                  </a:lnTo>
                  <a:lnTo>
                    <a:pt x="70" y="313"/>
                  </a:lnTo>
                  <a:lnTo>
                    <a:pt x="68" y="290"/>
                  </a:lnTo>
                  <a:lnTo>
                    <a:pt x="68" y="290"/>
                  </a:lnTo>
                  <a:lnTo>
                    <a:pt x="70" y="266"/>
                  </a:lnTo>
                  <a:lnTo>
                    <a:pt x="70" y="2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6963944" y="-948"/>
            <a:ext cx="1746081" cy="6858000"/>
          </a:xfrm>
          <a:prstGeom prst="rect">
            <a:avLst/>
          </a:prstGeom>
          <a:solidFill>
            <a:srgbClr val="6729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Freeform 25"/>
          <p:cNvSpPr>
            <a:spLocks/>
          </p:cNvSpPr>
          <p:nvPr/>
        </p:nvSpPr>
        <p:spPr bwMode="auto">
          <a:xfrm>
            <a:off x="7276141" y="2867775"/>
            <a:ext cx="2307962" cy="2352407"/>
          </a:xfrm>
          <a:custGeom>
            <a:avLst/>
            <a:gdLst>
              <a:gd name="T0" fmla="*/ 1454 w 1454"/>
              <a:gd name="T1" fmla="*/ 872 h 1482"/>
              <a:gd name="T2" fmla="*/ 708 w 1454"/>
              <a:gd name="T3" fmla="*/ 124 h 1482"/>
              <a:gd name="T4" fmla="*/ 708 w 1454"/>
              <a:gd name="T5" fmla="*/ 124 h 1482"/>
              <a:gd name="T6" fmla="*/ 708 w 1454"/>
              <a:gd name="T7" fmla="*/ 124 h 1482"/>
              <a:gd name="T8" fmla="*/ 708 w 1454"/>
              <a:gd name="T9" fmla="*/ 124 h 1482"/>
              <a:gd name="T10" fmla="*/ 708 w 1454"/>
              <a:gd name="T11" fmla="*/ 124 h 1482"/>
              <a:gd name="T12" fmla="*/ 702 w 1454"/>
              <a:gd name="T13" fmla="*/ 122 h 1482"/>
              <a:gd name="T14" fmla="*/ 696 w 1454"/>
              <a:gd name="T15" fmla="*/ 120 h 1482"/>
              <a:gd name="T16" fmla="*/ 686 w 1454"/>
              <a:gd name="T17" fmla="*/ 120 h 1482"/>
              <a:gd name="T18" fmla="*/ 646 w 1454"/>
              <a:gd name="T19" fmla="*/ 80 h 1482"/>
              <a:gd name="T20" fmla="*/ 576 w 1454"/>
              <a:gd name="T21" fmla="*/ 80 h 1482"/>
              <a:gd name="T22" fmla="*/ 554 w 1454"/>
              <a:gd name="T23" fmla="*/ 80 h 1482"/>
              <a:gd name="T24" fmla="*/ 432 w 1454"/>
              <a:gd name="T25" fmla="*/ 80 h 1482"/>
              <a:gd name="T26" fmla="*/ 416 w 1454"/>
              <a:gd name="T27" fmla="*/ 80 h 1482"/>
              <a:gd name="T28" fmla="*/ 416 w 1454"/>
              <a:gd name="T29" fmla="*/ 0 h 1482"/>
              <a:gd name="T30" fmla="*/ 0 w 1454"/>
              <a:gd name="T31" fmla="*/ 70 h 1482"/>
              <a:gd name="T32" fmla="*/ 0 w 1454"/>
              <a:gd name="T33" fmla="*/ 634 h 1482"/>
              <a:gd name="T34" fmla="*/ 0 w 1454"/>
              <a:gd name="T35" fmla="*/ 634 h 1482"/>
              <a:gd name="T36" fmla="*/ 0 w 1454"/>
              <a:gd name="T37" fmla="*/ 634 h 1482"/>
              <a:gd name="T38" fmla="*/ 848 w 1454"/>
              <a:gd name="T39" fmla="*/ 1482 h 1482"/>
              <a:gd name="T40" fmla="*/ 1448 w 1454"/>
              <a:gd name="T41" fmla="*/ 882 h 1482"/>
              <a:gd name="T42" fmla="*/ 1446 w 1454"/>
              <a:gd name="T43" fmla="*/ 880 h 1482"/>
              <a:gd name="T44" fmla="*/ 1454 w 1454"/>
              <a:gd name="T45" fmla="*/ 872 h 1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454" h="1482">
                <a:moveTo>
                  <a:pt x="1454" y="872"/>
                </a:moveTo>
                <a:lnTo>
                  <a:pt x="708" y="124"/>
                </a:lnTo>
                <a:lnTo>
                  <a:pt x="708" y="124"/>
                </a:lnTo>
                <a:lnTo>
                  <a:pt x="708" y="124"/>
                </a:lnTo>
                <a:lnTo>
                  <a:pt x="708" y="124"/>
                </a:lnTo>
                <a:lnTo>
                  <a:pt x="708" y="124"/>
                </a:lnTo>
                <a:lnTo>
                  <a:pt x="702" y="122"/>
                </a:lnTo>
                <a:lnTo>
                  <a:pt x="696" y="120"/>
                </a:lnTo>
                <a:lnTo>
                  <a:pt x="686" y="120"/>
                </a:lnTo>
                <a:lnTo>
                  <a:pt x="646" y="80"/>
                </a:lnTo>
                <a:lnTo>
                  <a:pt x="576" y="80"/>
                </a:lnTo>
                <a:lnTo>
                  <a:pt x="554" y="80"/>
                </a:lnTo>
                <a:lnTo>
                  <a:pt x="432" y="80"/>
                </a:lnTo>
                <a:lnTo>
                  <a:pt x="416" y="80"/>
                </a:lnTo>
                <a:lnTo>
                  <a:pt x="416" y="0"/>
                </a:lnTo>
                <a:lnTo>
                  <a:pt x="0" y="70"/>
                </a:lnTo>
                <a:lnTo>
                  <a:pt x="0" y="634"/>
                </a:lnTo>
                <a:lnTo>
                  <a:pt x="0" y="634"/>
                </a:lnTo>
                <a:lnTo>
                  <a:pt x="0" y="634"/>
                </a:lnTo>
                <a:lnTo>
                  <a:pt x="848" y="1482"/>
                </a:lnTo>
                <a:lnTo>
                  <a:pt x="1448" y="882"/>
                </a:lnTo>
                <a:lnTo>
                  <a:pt x="1446" y="880"/>
                </a:lnTo>
                <a:lnTo>
                  <a:pt x="1454" y="872"/>
                </a:lnTo>
                <a:close/>
              </a:path>
            </a:pathLst>
          </a:custGeom>
          <a:gradFill flip="none" rotWithShape="1">
            <a:gsLst>
              <a:gs pos="100000">
                <a:srgbClr val="451C51"/>
              </a:gs>
              <a:gs pos="32000">
                <a:srgbClr val="441D61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91" name="组 190"/>
          <p:cNvGrpSpPr/>
          <p:nvPr/>
        </p:nvGrpSpPr>
        <p:grpSpPr>
          <a:xfrm>
            <a:off x="7281419" y="2868820"/>
            <a:ext cx="1126668" cy="1114010"/>
            <a:chOff x="5010150" y="522288"/>
            <a:chExt cx="1130300" cy="1117600"/>
          </a:xfrm>
        </p:grpSpPr>
        <p:sp>
          <p:nvSpPr>
            <p:cNvPr id="204" name="Freeform 93"/>
            <p:cNvSpPr>
              <a:spLocks/>
            </p:cNvSpPr>
            <p:nvPr/>
          </p:nvSpPr>
          <p:spPr bwMode="auto">
            <a:xfrm>
              <a:off x="6076950" y="966788"/>
              <a:ext cx="63500" cy="228600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44 h 144"/>
                <a:gd name="T6" fmla="*/ 24 w 40"/>
                <a:gd name="T7" fmla="*/ 144 h 144"/>
                <a:gd name="T8" fmla="*/ 24 w 40"/>
                <a:gd name="T9" fmla="*/ 144 h 144"/>
                <a:gd name="T10" fmla="*/ 30 w 40"/>
                <a:gd name="T11" fmla="*/ 142 h 144"/>
                <a:gd name="T12" fmla="*/ 36 w 40"/>
                <a:gd name="T13" fmla="*/ 140 h 144"/>
                <a:gd name="T14" fmla="*/ 38 w 40"/>
                <a:gd name="T15" fmla="*/ 134 h 144"/>
                <a:gd name="T16" fmla="*/ 40 w 40"/>
                <a:gd name="T17" fmla="*/ 128 h 144"/>
                <a:gd name="T18" fmla="*/ 40 w 40"/>
                <a:gd name="T19" fmla="*/ 16 h 144"/>
                <a:gd name="T20" fmla="*/ 40 w 40"/>
                <a:gd name="T21" fmla="*/ 16 h 144"/>
                <a:gd name="T22" fmla="*/ 38 w 40"/>
                <a:gd name="T23" fmla="*/ 10 h 144"/>
                <a:gd name="T24" fmla="*/ 36 w 40"/>
                <a:gd name="T25" fmla="*/ 4 h 144"/>
                <a:gd name="T26" fmla="*/ 30 w 40"/>
                <a:gd name="T27" fmla="*/ 2 h 144"/>
                <a:gd name="T28" fmla="*/ 24 w 40"/>
                <a:gd name="T29" fmla="*/ 0 h 144"/>
                <a:gd name="T30" fmla="*/ 24 w 40"/>
                <a:gd name="T3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lnTo>
                    <a:pt x="0" y="0"/>
                  </a:lnTo>
                  <a:lnTo>
                    <a:pt x="0" y="144"/>
                  </a:lnTo>
                  <a:lnTo>
                    <a:pt x="24" y="144"/>
                  </a:lnTo>
                  <a:lnTo>
                    <a:pt x="24" y="144"/>
                  </a:lnTo>
                  <a:lnTo>
                    <a:pt x="30" y="142"/>
                  </a:lnTo>
                  <a:lnTo>
                    <a:pt x="36" y="140"/>
                  </a:lnTo>
                  <a:lnTo>
                    <a:pt x="38" y="134"/>
                  </a:lnTo>
                  <a:lnTo>
                    <a:pt x="40" y="128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38" y="10"/>
                  </a:lnTo>
                  <a:lnTo>
                    <a:pt x="36" y="4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5" name="Freeform 94"/>
            <p:cNvSpPr>
              <a:spLocks/>
            </p:cNvSpPr>
            <p:nvPr/>
          </p:nvSpPr>
          <p:spPr bwMode="auto">
            <a:xfrm>
              <a:off x="6076950" y="1220788"/>
              <a:ext cx="63500" cy="228600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44 h 144"/>
                <a:gd name="T6" fmla="*/ 24 w 40"/>
                <a:gd name="T7" fmla="*/ 144 h 144"/>
                <a:gd name="T8" fmla="*/ 24 w 40"/>
                <a:gd name="T9" fmla="*/ 144 h 144"/>
                <a:gd name="T10" fmla="*/ 30 w 40"/>
                <a:gd name="T11" fmla="*/ 142 h 144"/>
                <a:gd name="T12" fmla="*/ 36 w 40"/>
                <a:gd name="T13" fmla="*/ 140 h 144"/>
                <a:gd name="T14" fmla="*/ 38 w 40"/>
                <a:gd name="T15" fmla="*/ 134 h 144"/>
                <a:gd name="T16" fmla="*/ 40 w 40"/>
                <a:gd name="T17" fmla="*/ 128 h 144"/>
                <a:gd name="T18" fmla="*/ 40 w 40"/>
                <a:gd name="T19" fmla="*/ 16 h 144"/>
                <a:gd name="T20" fmla="*/ 40 w 40"/>
                <a:gd name="T21" fmla="*/ 16 h 144"/>
                <a:gd name="T22" fmla="*/ 38 w 40"/>
                <a:gd name="T23" fmla="*/ 10 h 144"/>
                <a:gd name="T24" fmla="*/ 36 w 40"/>
                <a:gd name="T25" fmla="*/ 4 h 144"/>
                <a:gd name="T26" fmla="*/ 30 w 40"/>
                <a:gd name="T27" fmla="*/ 2 h 144"/>
                <a:gd name="T28" fmla="*/ 24 w 40"/>
                <a:gd name="T29" fmla="*/ 0 h 144"/>
                <a:gd name="T30" fmla="*/ 24 w 40"/>
                <a:gd name="T3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lnTo>
                    <a:pt x="0" y="0"/>
                  </a:lnTo>
                  <a:lnTo>
                    <a:pt x="0" y="144"/>
                  </a:lnTo>
                  <a:lnTo>
                    <a:pt x="24" y="144"/>
                  </a:lnTo>
                  <a:lnTo>
                    <a:pt x="24" y="144"/>
                  </a:lnTo>
                  <a:lnTo>
                    <a:pt x="30" y="142"/>
                  </a:lnTo>
                  <a:lnTo>
                    <a:pt x="36" y="140"/>
                  </a:lnTo>
                  <a:lnTo>
                    <a:pt x="38" y="134"/>
                  </a:lnTo>
                  <a:lnTo>
                    <a:pt x="40" y="128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38" y="10"/>
                  </a:lnTo>
                  <a:lnTo>
                    <a:pt x="36" y="4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6" name="Freeform 95"/>
            <p:cNvSpPr>
              <a:spLocks/>
            </p:cNvSpPr>
            <p:nvPr/>
          </p:nvSpPr>
          <p:spPr bwMode="auto">
            <a:xfrm>
              <a:off x="5695950" y="649288"/>
              <a:ext cx="444500" cy="863600"/>
            </a:xfrm>
            <a:custGeom>
              <a:avLst/>
              <a:gdLst>
                <a:gd name="T0" fmla="*/ 264 w 280"/>
                <a:gd name="T1" fmla="*/ 40 h 544"/>
                <a:gd name="T2" fmla="*/ 224 w 280"/>
                <a:gd name="T3" fmla="*/ 40 h 544"/>
                <a:gd name="T4" fmla="*/ 224 w 280"/>
                <a:gd name="T5" fmla="*/ 16 h 544"/>
                <a:gd name="T6" fmla="*/ 224 w 280"/>
                <a:gd name="T7" fmla="*/ 16 h 544"/>
                <a:gd name="T8" fmla="*/ 222 w 280"/>
                <a:gd name="T9" fmla="*/ 10 h 544"/>
                <a:gd name="T10" fmla="*/ 218 w 280"/>
                <a:gd name="T11" fmla="*/ 4 h 544"/>
                <a:gd name="T12" fmla="*/ 214 w 280"/>
                <a:gd name="T13" fmla="*/ 0 h 544"/>
                <a:gd name="T14" fmla="*/ 0 w 280"/>
                <a:gd name="T15" fmla="*/ 0 h 544"/>
                <a:gd name="T16" fmla="*/ 0 w 280"/>
                <a:gd name="T17" fmla="*/ 80 h 544"/>
                <a:gd name="T18" fmla="*/ 160 w 280"/>
                <a:gd name="T19" fmla="*/ 80 h 544"/>
                <a:gd name="T20" fmla="*/ 160 w 280"/>
                <a:gd name="T21" fmla="*/ 112 h 544"/>
                <a:gd name="T22" fmla="*/ 0 w 280"/>
                <a:gd name="T23" fmla="*/ 112 h 544"/>
                <a:gd name="T24" fmla="*/ 0 w 280"/>
                <a:gd name="T25" fmla="*/ 152 h 544"/>
                <a:gd name="T26" fmla="*/ 160 w 280"/>
                <a:gd name="T27" fmla="*/ 152 h 544"/>
                <a:gd name="T28" fmla="*/ 160 w 280"/>
                <a:gd name="T29" fmla="*/ 184 h 544"/>
                <a:gd name="T30" fmla="*/ 0 w 280"/>
                <a:gd name="T31" fmla="*/ 184 h 544"/>
                <a:gd name="T32" fmla="*/ 0 w 280"/>
                <a:gd name="T33" fmla="*/ 224 h 544"/>
                <a:gd name="T34" fmla="*/ 160 w 280"/>
                <a:gd name="T35" fmla="*/ 224 h 544"/>
                <a:gd name="T36" fmla="*/ 160 w 280"/>
                <a:gd name="T37" fmla="*/ 256 h 544"/>
                <a:gd name="T38" fmla="*/ 0 w 280"/>
                <a:gd name="T39" fmla="*/ 256 h 544"/>
                <a:gd name="T40" fmla="*/ 0 w 280"/>
                <a:gd name="T41" fmla="*/ 296 h 544"/>
                <a:gd name="T42" fmla="*/ 160 w 280"/>
                <a:gd name="T43" fmla="*/ 296 h 544"/>
                <a:gd name="T44" fmla="*/ 160 w 280"/>
                <a:gd name="T45" fmla="*/ 328 h 544"/>
                <a:gd name="T46" fmla="*/ 0 w 280"/>
                <a:gd name="T47" fmla="*/ 328 h 544"/>
                <a:gd name="T48" fmla="*/ 0 w 280"/>
                <a:gd name="T49" fmla="*/ 368 h 544"/>
                <a:gd name="T50" fmla="*/ 160 w 280"/>
                <a:gd name="T51" fmla="*/ 368 h 544"/>
                <a:gd name="T52" fmla="*/ 160 w 280"/>
                <a:gd name="T53" fmla="*/ 400 h 544"/>
                <a:gd name="T54" fmla="*/ 0 w 280"/>
                <a:gd name="T55" fmla="*/ 400 h 544"/>
                <a:gd name="T56" fmla="*/ 0 w 280"/>
                <a:gd name="T57" fmla="*/ 440 h 544"/>
                <a:gd name="T58" fmla="*/ 160 w 280"/>
                <a:gd name="T59" fmla="*/ 440 h 544"/>
                <a:gd name="T60" fmla="*/ 160 w 280"/>
                <a:gd name="T61" fmla="*/ 472 h 544"/>
                <a:gd name="T62" fmla="*/ 0 w 280"/>
                <a:gd name="T63" fmla="*/ 472 h 544"/>
                <a:gd name="T64" fmla="*/ 0 w 280"/>
                <a:gd name="T65" fmla="*/ 544 h 544"/>
                <a:gd name="T66" fmla="*/ 208 w 280"/>
                <a:gd name="T67" fmla="*/ 544 h 544"/>
                <a:gd name="T68" fmla="*/ 208 w 280"/>
                <a:gd name="T69" fmla="*/ 544 h 544"/>
                <a:gd name="T70" fmla="*/ 214 w 280"/>
                <a:gd name="T71" fmla="*/ 542 h 544"/>
                <a:gd name="T72" fmla="*/ 220 w 280"/>
                <a:gd name="T73" fmla="*/ 540 h 544"/>
                <a:gd name="T74" fmla="*/ 222 w 280"/>
                <a:gd name="T75" fmla="*/ 534 h 544"/>
                <a:gd name="T76" fmla="*/ 224 w 280"/>
                <a:gd name="T77" fmla="*/ 528 h 544"/>
                <a:gd name="T78" fmla="*/ 224 w 280"/>
                <a:gd name="T79" fmla="*/ 184 h 544"/>
                <a:gd name="T80" fmla="*/ 264 w 280"/>
                <a:gd name="T81" fmla="*/ 184 h 544"/>
                <a:gd name="T82" fmla="*/ 264 w 280"/>
                <a:gd name="T83" fmla="*/ 184 h 544"/>
                <a:gd name="T84" fmla="*/ 270 w 280"/>
                <a:gd name="T85" fmla="*/ 182 h 544"/>
                <a:gd name="T86" fmla="*/ 276 w 280"/>
                <a:gd name="T87" fmla="*/ 180 h 544"/>
                <a:gd name="T88" fmla="*/ 278 w 280"/>
                <a:gd name="T89" fmla="*/ 174 h 544"/>
                <a:gd name="T90" fmla="*/ 280 w 280"/>
                <a:gd name="T91" fmla="*/ 168 h 544"/>
                <a:gd name="T92" fmla="*/ 280 w 280"/>
                <a:gd name="T93" fmla="*/ 56 h 544"/>
                <a:gd name="T94" fmla="*/ 280 w 280"/>
                <a:gd name="T95" fmla="*/ 56 h 544"/>
                <a:gd name="T96" fmla="*/ 278 w 280"/>
                <a:gd name="T97" fmla="*/ 50 h 544"/>
                <a:gd name="T98" fmla="*/ 276 w 280"/>
                <a:gd name="T99" fmla="*/ 44 h 544"/>
                <a:gd name="T100" fmla="*/ 270 w 280"/>
                <a:gd name="T101" fmla="*/ 42 h 544"/>
                <a:gd name="T102" fmla="*/ 264 w 280"/>
                <a:gd name="T103" fmla="*/ 40 h 544"/>
                <a:gd name="T104" fmla="*/ 264 w 280"/>
                <a:gd name="T105" fmla="*/ 40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0" h="544">
                  <a:moveTo>
                    <a:pt x="264" y="40"/>
                  </a:moveTo>
                  <a:lnTo>
                    <a:pt x="224" y="40"/>
                  </a:lnTo>
                  <a:lnTo>
                    <a:pt x="224" y="16"/>
                  </a:lnTo>
                  <a:lnTo>
                    <a:pt x="224" y="16"/>
                  </a:lnTo>
                  <a:lnTo>
                    <a:pt x="222" y="10"/>
                  </a:lnTo>
                  <a:lnTo>
                    <a:pt x="218" y="4"/>
                  </a:lnTo>
                  <a:lnTo>
                    <a:pt x="214" y="0"/>
                  </a:lnTo>
                  <a:lnTo>
                    <a:pt x="0" y="0"/>
                  </a:lnTo>
                  <a:lnTo>
                    <a:pt x="0" y="80"/>
                  </a:lnTo>
                  <a:lnTo>
                    <a:pt x="160" y="80"/>
                  </a:lnTo>
                  <a:lnTo>
                    <a:pt x="160" y="112"/>
                  </a:lnTo>
                  <a:lnTo>
                    <a:pt x="0" y="112"/>
                  </a:lnTo>
                  <a:lnTo>
                    <a:pt x="0" y="152"/>
                  </a:lnTo>
                  <a:lnTo>
                    <a:pt x="160" y="152"/>
                  </a:lnTo>
                  <a:lnTo>
                    <a:pt x="160" y="184"/>
                  </a:lnTo>
                  <a:lnTo>
                    <a:pt x="0" y="184"/>
                  </a:lnTo>
                  <a:lnTo>
                    <a:pt x="0" y="224"/>
                  </a:lnTo>
                  <a:lnTo>
                    <a:pt x="160" y="224"/>
                  </a:lnTo>
                  <a:lnTo>
                    <a:pt x="160" y="256"/>
                  </a:lnTo>
                  <a:lnTo>
                    <a:pt x="0" y="256"/>
                  </a:lnTo>
                  <a:lnTo>
                    <a:pt x="0" y="296"/>
                  </a:lnTo>
                  <a:lnTo>
                    <a:pt x="160" y="296"/>
                  </a:lnTo>
                  <a:lnTo>
                    <a:pt x="160" y="328"/>
                  </a:lnTo>
                  <a:lnTo>
                    <a:pt x="0" y="328"/>
                  </a:lnTo>
                  <a:lnTo>
                    <a:pt x="0" y="368"/>
                  </a:lnTo>
                  <a:lnTo>
                    <a:pt x="160" y="368"/>
                  </a:lnTo>
                  <a:lnTo>
                    <a:pt x="160" y="400"/>
                  </a:lnTo>
                  <a:lnTo>
                    <a:pt x="0" y="400"/>
                  </a:lnTo>
                  <a:lnTo>
                    <a:pt x="0" y="440"/>
                  </a:lnTo>
                  <a:lnTo>
                    <a:pt x="160" y="440"/>
                  </a:lnTo>
                  <a:lnTo>
                    <a:pt x="160" y="472"/>
                  </a:lnTo>
                  <a:lnTo>
                    <a:pt x="0" y="472"/>
                  </a:lnTo>
                  <a:lnTo>
                    <a:pt x="0" y="544"/>
                  </a:lnTo>
                  <a:lnTo>
                    <a:pt x="208" y="544"/>
                  </a:lnTo>
                  <a:lnTo>
                    <a:pt x="208" y="544"/>
                  </a:lnTo>
                  <a:lnTo>
                    <a:pt x="214" y="542"/>
                  </a:lnTo>
                  <a:lnTo>
                    <a:pt x="220" y="540"/>
                  </a:lnTo>
                  <a:lnTo>
                    <a:pt x="222" y="534"/>
                  </a:lnTo>
                  <a:lnTo>
                    <a:pt x="224" y="528"/>
                  </a:lnTo>
                  <a:lnTo>
                    <a:pt x="224" y="184"/>
                  </a:lnTo>
                  <a:lnTo>
                    <a:pt x="264" y="184"/>
                  </a:lnTo>
                  <a:lnTo>
                    <a:pt x="264" y="184"/>
                  </a:lnTo>
                  <a:lnTo>
                    <a:pt x="270" y="182"/>
                  </a:lnTo>
                  <a:lnTo>
                    <a:pt x="276" y="180"/>
                  </a:lnTo>
                  <a:lnTo>
                    <a:pt x="278" y="174"/>
                  </a:lnTo>
                  <a:lnTo>
                    <a:pt x="280" y="168"/>
                  </a:lnTo>
                  <a:lnTo>
                    <a:pt x="280" y="56"/>
                  </a:lnTo>
                  <a:lnTo>
                    <a:pt x="280" y="56"/>
                  </a:lnTo>
                  <a:lnTo>
                    <a:pt x="278" y="50"/>
                  </a:lnTo>
                  <a:lnTo>
                    <a:pt x="276" y="44"/>
                  </a:lnTo>
                  <a:lnTo>
                    <a:pt x="270" y="42"/>
                  </a:lnTo>
                  <a:lnTo>
                    <a:pt x="264" y="40"/>
                  </a:lnTo>
                  <a:lnTo>
                    <a:pt x="26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7" name="Freeform 96"/>
            <p:cNvSpPr>
              <a:spLocks noEditPoints="1"/>
            </p:cNvSpPr>
            <p:nvPr/>
          </p:nvSpPr>
          <p:spPr bwMode="auto">
            <a:xfrm>
              <a:off x="5010150" y="522288"/>
              <a:ext cx="660400" cy="1117600"/>
            </a:xfrm>
            <a:custGeom>
              <a:avLst/>
              <a:gdLst>
                <a:gd name="T0" fmla="*/ 0 w 416"/>
                <a:gd name="T1" fmla="*/ 634 h 704"/>
                <a:gd name="T2" fmla="*/ 416 w 416"/>
                <a:gd name="T3" fmla="*/ 704 h 704"/>
                <a:gd name="T4" fmla="*/ 416 w 416"/>
                <a:gd name="T5" fmla="*/ 0 h 704"/>
                <a:gd name="T6" fmla="*/ 0 w 416"/>
                <a:gd name="T7" fmla="*/ 70 h 704"/>
                <a:gd name="T8" fmla="*/ 0 w 416"/>
                <a:gd name="T9" fmla="*/ 634 h 704"/>
                <a:gd name="T10" fmla="*/ 112 w 416"/>
                <a:gd name="T11" fmla="*/ 220 h 704"/>
                <a:gd name="T12" fmla="*/ 162 w 416"/>
                <a:gd name="T13" fmla="*/ 218 h 704"/>
                <a:gd name="T14" fmla="*/ 252 w 416"/>
                <a:gd name="T15" fmla="*/ 378 h 704"/>
                <a:gd name="T16" fmla="*/ 252 w 416"/>
                <a:gd name="T17" fmla="*/ 378 h 704"/>
                <a:gd name="T18" fmla="*/ 254 w 416"/>
                <a:gd name="T19" fmla="*/ 382 h 704"/>
                <a:gd name="T20" fmla="*/ 254 w 416"/>
                <a:gd name="T21" fmla="*/ 382 h 704"/>
                <a:gd name="T22" fmla="*/ 256 w 416"/>
                <a:gd name="T23" fmla="*/ 388 h 704"/>
                <a:gd name="T24" fmla="*/ 256 w 416"/>
                <a:gd name="T25" fmla="*/ 388 h 704"/>
                <a:gd name="T26" fmla="*/ 260 w 416"/>
                <a:gd name="T27" fmla="*/ 394 h 704"/>
                <a:gd name="T28" fmla="*/ 260 w 416"/>
                <a:gd name="T29" fmla="*/ 394 h 704"/>
                <a:gd name="T30" fmla="*/ 262 w 416"/>
                <a:gd name="T31" fmla="*/ 400 h 704"/>
                <a:gd name="T32" fmla="*/ 264 w 416"/>
                <a:gd name="T33" fmla="*/ 400 h 704"/>
                <a:gd name="T34" fmla="*/ 264 w 416"/>
                <a:gd name="T35" fmla="*/ 400 h 704"/>
                <a:gd name="T36" fmla="*/ 262 w 416"/>
                <a:gd name="T37" fmla="*/ 394 h 704"/>
                <a:gd name="T38" fmla="*/ 262 w 416"/>
                <a:gd name="T39" fmla="*/ 394 h 704"/>
                <a:gd name="T40" fmla="*/ 262 w 416"/>
                <a:gd name="T41" fmla="*/ 390 h 704"/>
                <a:gd name="T42" fmla="*/ 262 w 416"/>
                <a:gd name="T43" fmla="*/ 390 h 704"/>
                <a:gd name="T44" fmla="*/ 262 w 416"/>
                <a:gd name="T45" fmla="*/ 380 h 704"/>
                <a:gd name="T46" fmla="*/ 262 w 416"/>
                <a:gd name="T47" fmla="*/ 380 h 704"/>
                <a:gd name="T48" fmla="*/ 262 w 416"/>
                <a:gd name="T49" fmla="*/ 360 h 704"/>
                <a:gd name="T50" fmla="*/ 262 w 416"/>
                <a:gd name="T51" fmla="*/ 212 h 704"/>
                <a:gd name="T52" fmla="*/ 312 w 416"/>
                <a:gd name="T53" fmla="*/ 210 h 704"/>
                <a:gd name="T54" fmla="*/ 312 w 416"/>
                <a:gd name="T55" fmla="*/ 488 h 704"/>
                <a:gd name="T56" fmla="*/ 258 w 416"/>
                <a:gd name="T57" fmla="*/ 484 h 704"/>
                <a:gd name="T58" fmla="*/ 166 w 416"/>
                <a:gd name="T59" fmla="*/ 316 h 704"/>
                <a:gd name="T60" fmla="*/ 166 w 416"/>
                <a:gd name="T61" fmla="*/ 316 h 704"/>
                <a:gd name="T62" fmla="*/ 164 w 416"/>
                <a:gd name="T63" fmla="*/ 308 h 704"/>
                <a:gd name="T64" fmla="*/ 164 w 416"/>
                <a:gd name="T65" fmla="*/ 308 h 704"/>
                <a:gd name="T66" fmla="*/ 160 w 416"/>
                <a:gd name="T67" fmla="*/ 302 h 704"/>
                <a:gd name="T68" fmla="*/ 160 w 416"/>
                <a:gd name="T69" fmla="*/ 302 h 704"/>
                <a:gd name="T70" fmla="*/ 158 w 416"/>
                <a:gd name="T71" fmla="*/ 298 h 704"/>
                <a:gd name="T72" fmla="*/ 158 w 416"/>
                <a:gd name="T73" fmla="*/ 298 h 704"/>
                <a:gd name="T74" fmla="*/ 154 w 416"/>
                <a:gd name="T75" fmla="*/ 294 h 704"/>
                <a:gd name="T76" fmla="*/ 154 w 416"/>
                <a:gd name="T77" fmla="*/ 294 h 704"/>
                <a:gd name="T78" fmla="*/ 154 w 416"/>
                <a:gd name="T79" fmla="*/ 294 h 704"/>
                <a:gd name="T80" fmla="*/ 152 w 416"/>
                <a:gd name="T81" fmla="*/ 302 h 704"/>
                <a:gd name="T82" fmla="*/ 152 w 416"/>
                <a:gd name="T83" fmla="*/ 302 h 704"/>
                <a:gd name="T84" fmla="*/ 152 w 416"/>
                <a:gd name="T85" fmla="*/ 312 h 704"/>
                <a:gd name="T86" fmla="*/ 152 w 416"/>
                <a:gd name="T87" fmla="*/ 312 h 704"/>
                <a:gd name="T88" fmla="*/ 152 w 416"/>
                <a:gd name="T89" fmla="*/ 320 h 704"/>
                <a:gd name="T90" fmla="*/ 152 w 416"/>
                <a:gd name="T91" fmla="*/ 320 h 704"/>
                <a:gd name="T92" fmla="*/ 152 w 416"/>
                <a:gd name="T93" fmla="*/ 340 h 704"/>
                <a:gd name="T94" fmla="*/ 152 w 416"/>
                <a:gd name="T95" fmla="*/ 478 h 704"/>
                <a:gd name="T96" fmla="*/ 112 w 416"/>
                <a:gd name="T97" fmla="*/ 476 h 704"/>
                <a:gd name="T98" fmla="*/ 112 w 416"/>
                <a:gd name="T99" fmla="*/ 220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16" h="704">
                  <a:moveTo>
                    <a:pt x="0" y="634"/>
                  </a:moveTo>
                  <a:lnTo>
                    <a:pt x="416" y="704"/>
                  </a:lnTo>
                  <a:lnTo>
                    <a:pt x="416" y="0"/>
                  </a:lnTo>
                  <a:lnTo>
                    <a:pt x="0" y="70"/>
                  </a:lnTo>
                  <a:lnTo>
                    <a:pt x="0" y="634"/>
                  </a:lnTo>
                  <a:close/>
                  <a:moveTo>
                    <a:pt x="112" y="220"/>
                  </a:moveTo>
                  <a:lnTo>
                    <a:pt x="162" y="218"/>
                  </a:lnTo>
                  <a:lnTo>
                    <a:pt x="252" y="378"/>
                  </a:lnTo>
                  <a:lnTo>
                    <a:pt x="252" y="378"/>
                  </a:lnTo>
                  <a:lnTo>
                    <a:pt x="254" y="382"/>
                  </a:lnTo>
                  <a:lnTo>
                    <a:pt x="254" y="382"/>
                  </a:lnTo>
                  <a:lnTo>
                    <a:pt x="256" y="388"/>
                  </a:lnTo>
                  <a:lnTo>
                    <a:pt x="256" y="388"/>
                  </a:lnTo>
                  <a:lnTo>
                    <a:pt x="260" y="394"/>
                  </a:lnTo>
                  <a:lnTo>
                    <a:pt x="260" y="394"/>
                  </a:lnTo>
                  <a:lnTo>
                    <a:pt x="262" y="400"/>
                  </a:lnTo>
                  <a:lnTo>
                    <a:pt x="264" y="400"/>
                  </a:lnTo>
                  <a:lnTo>
                    <a:pt x="264" y="400"/>
                  </a:lnTo>
                  <a:lnTo>
                    <a:pt x="262" y="394"/>
                  </a:lnTo>
                  <a:lnTo>
                    <a:pt x="262" y="394"/>
                  </a:lnTo>
                  <a:lnTo>
                    <a:pt x="262" y="390"/>
                  </a:lnTo>
                  <a:lnTo>
                    <a:pt x="262" y="390"/>
                  </a:lnTo>
                  <a:lnTo>
                    <a:pt x="262" y="380"/>
                  </a:lnTo>
                  <a:lnTo>
                    <a:pt x="262" y="380"/>
                  </a:lnTo>
                  <a:lnTo>
                    <a:pt x="262" y="360"/>
                  </a:lnTo>
                  <a:lnTo>
                    <a:pt x="262" y="212"/>
                  </a:lnTo>
                  <a:lnTo>
                    <a:pt x="312" y="210"/>
                  </a:lnTo>
                  <a:lnTo>
                    <a:pt x="312" y="488"/>
                  </a:lnTo>
                  <a:lnTo>
                    <a:pt x="258" y="484"/>
                  </a:lnTo>
                  <a:lnTo>
                    <a:pt x="166" y="316"/>
                  </a:lnTo>
                  <a:lnTo>
                    <a:pt x="166" y="316"/>
                  </a:lnTo>
                  <a:lnTo>
                    <a:pt x="164" y="308"/>
                  </a:lnTo>
                  <a:lnTo>
                    <a:pt x="164" y="308"/>
                  </a:lnTo>
                  <a:lnTo>
                    <a:pt x="160" y="302"/>
                  </a:lnTo>
                  <a:lnTo>
                    <a:pt x="160" y="302"/>
                  </a:lnTo>
                  <a:lnTo>
                    <a:pt x="158" y="298"/>
                  </a:lnTo>
                  <a:lnTo>
                    <a:pt x="158" y="298"/>
                  </a:lnTo>
                  <a:lnTo>
                    <a:pt x="154" y="294"/>
                  </a:lnTo>
                  <a:lnTo>
                    <a:pt x="154" y="294"/>
                  </a:lnTo>
                  <a:lnTo>
                    <a:pt x="154" y="294"/>
                  </a:lnTo>
                  <a:lnTo>
                    <a:pt x="152" y="302"/>
                  </a:lnTo>
                  <a:lnTo>
                    <a:pt x="152" y="302"/>
                  </a:lnTo>
                  <a:lnTo>
                    <a:pt x="152" y="312"/>
                  </a:lnTo>
                  <a:lnTo>
                    <a:pt x="152" y="312"/>
                  </a:lnTo>
                  <a:lnTo>
                    <a:pt x="152" y="320"/>
                  </a:lnTo>
                  <a:lnTo>
                    <a:pt x="152" y="320"/>
                  </a:lnTo>
                  <a:lnTo>
                    <a:pt x="152" y="340"/>
                  </a:lnTo>
                  <a:lnTo>
                    <a:pt x="152" y="478"/>
                  </a:lnTo>
                  <a:lnTo>
                    <a:pt x="112" y="476"/>
                  </a:lnTo>
                  <a:lnTo>
                    <a:pt x="112" y="2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60" name="矩形 159"/>
          <p:cNvSpPr/>
          <p:nvPr/>
        </p:nvSpPr>
        <p:spPr>
          <a:xfrm>
            <a:off x="8696336" y="0"/>
            <a:ext cx="1768361" cy="6858000"/>
          </a:xfrm>
          <a:prstGeom prst="rect">
            <a:avLst/>
          </a:prstGeom>
          <a:solidFill>
            <a:srgbClr val="0082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Freeform 33"/>
          <p:cNvSpPr>
            <a:spLocks/>
          </p:cNvSpPr>
          <p:nvPr/>
        </p:nvSpPr>
        <p:spPr bwMode="auto">
          <a:xfrm>
            <a:off x="9008985" y="2868821"/>
            <a:ext cx="2331372" cy="2347210"/>
          </a:xfrm>
          <a:custGeom>
            <a:avLst/>
            <a:gdLst>
              <a:gd name="T0" fmla="*/ 710 w 1472"/>
              <a:gd name="T1" fmla="*/ 98 h 1482"/>
              <a:gd name="T2" fmla="*/ 708 w 1472"/>
              <a:gd name="T3" fmla="*/ 92 h 1482"/>
              <a:gd name="T4" fmla="*/ 704 w 1472"/>
              <a:gd name="T5" fmla="*/ 92 h 1482"/>
              <a:gd name="T6" fmla="*/ 702 w 1472"/>
              <a:gd name="T7" fmla="*/ 90 h 1482"/>
              <a:gd name="T8" fmla="*/ 696 w 1472"/>
              <a:gd name="T9" fmla="*/ 88 h 1482"/>
              <a:gd name="T10" fmla="*/ 544 w 1472"/>
              <a:gd name="T11" fmla="*/ 88 h 1482"/>
              <a:gd name="T12" fmla="*/ 536 w 1472"/>
              <a:gd name="T13" fmla="*/ 88 h 1482"/>
              <a:gd name="T14" fmla="*/ 530 w 1472"/>
              <a:gd name="T15" fmla="*/ 90 h 1482"/>
              <a:gd name="T16" fmla="*/ 524 w 1472"/>
              <a:gd name="T17" fmla="*/ 92 h 1482"/>
              <a:gd name="T18" fmla="*/ 522 w 1472"/>
              <a:gd name="T19" fmla="*/ 98 h 1482"/>
              <a:gd name="T20" fmla="*/ 520 w 1472"/>
              <a:gd name="T21" fmla="*/ 104 h 1482"/>
              <a:gd name="T22" fmla="*/ 416 w 1472"/>
              <a:gd name="T23" fmla="*/ 0 h 1482"/>
              <a:gd name="T24" fmla="*/ 416 w 1472"/>
              <a:gd name="T25" fmla="*/ 2 h 1482"/>
              <a:gd name="T26" fmla="*/ 416 w 1472"/>
              <a:gd name="T27" fmla="*/ 0 h 1482"/>
              <a:gd name="T28" fmla="*/ 0 w 1472"/>
              <a:gd name="T29" fmla="*/ 72 h 1482"/>
              <a:gd name="T30" fmla="*/ 0 w 1472"/>
              <a:gd name="T31" fmla="*/ 632 h 1482"/>
              <a:gd name="T32" fmla="*/ 0 w 1472"/>
              <a:gd name="T33" fmla="*/ 632 h 1482"/>
              <a:gd name="T34" fmla="*/ 0 w 1472"/>
              <a:gd name="T35" fmla="*/ 634 h 1482"/>
              <a:gd name="T36" fmla="*/ 848 w 1472"/>
              <a:gd name="T37" fmla="*/ 1482 h 1482"/>
              <a:gd name="T38" fmla="*/ 1472 w 1472"/>
              <a:gd name="T39" fmla="*/ 860 h 1482"/>
              <a:gd name="T40" fmla="*/ 710 w 1472"/>
              <a:gd name="T41" fmla="*/ 98 h 1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72" h="1482">
                <a:moveTo>
                  <a:pt x="710" y="98"/>
                </a:moveTo>
                <a:lnTo>
                  <a:pt x="708" y="92"/>
                </a:lnTo>
                <a:lnTo>
                  <a:pt x="704" y="92"/>
                </a:lnTo>
                <a:lnTo>
                  <a:pt x="702" y="90"/>
                </a:lnTo>
                <a:lnTo>
                  <a:pt x="696" y="88"/>
                </a:lnTo>
                <a:lnTo>
                  <a:pt x="544" y="88"/>
                </a:lnTo>
                <a:lnTo>
                  <a:pt x="536" y="88"/>
                </a:lnTo>
                <a:lnTo>
                  <a:pt x="530" y="90"/>
                </a:lnTo>
                <a:lnTo>
                  <a:pt x="524" y="92"/>
                </a:lnTo>
                <a:lnTo>
                  <a:pt x="522" y="98"/>
                </a:lnTo>
                <a:lnTo>
                  <a:pt x="520" y="104"/>
                </a:lnTo>
                <a:lnTo>
                  <a:pt x="416" y="0"/>
                </a:lnTo>
                <a:lnTo>
                  <a:pt x="416" y="2"/>
                </a:lnTo>
                <a:lnTo>
                  <a:pt x="416" y="0"/>
                </a:lnTo>
                <a:lnTo>
                  <a:pt x="0" y="72"/>
                </a:lnTo>
                <a:lnTo>
                  <a:pt x="0" y="632"/>
                </a:lnTo>
                <a:lnTo>
                  <a:pt x="0" y="632"/>
                </a:lnTo>
                <a:lnTo>
                  <a:pt x="0" y="634"/>
                </a:lnTo>
                <a:lnTo>
                  <a:pt x="848" y="1482"/>
                </a:lnTo>
                <a:lnTo>
                  <a:pt x="1472" y="860"/>
                </a:lnTo>
                <a:lnTo>
                  <a:pt x="710" y="98"/>
                </a:lnTo>
                <a:close/>
              </a:path>
            </a:pathLst>
          </a:custGeom>
          <a:gradFill flip="none" rotWithShape="1">
            <a:gsLst>
              <a:gs pos="100000">
                <a:srgbClr val="005147"/>
              </a:gs>
              <a:gs pos="32000">
                <a:srgbClr val="004621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92" name="组 191"/>
          <p:cNvGrpSpPr/>
          <p:nvPr/>
        </p:nvGrpSpPr>
        <p:grpSpPr>
          <a:xfrm>
            <a:off x="9008985" y="2867457"/>
            <a:ext cx="1129425" cy="1116736"/>
            <a:chOff x="5062538" y="2343150"/>
            <a:chExt cx="1130300" cy="1117600"/>
          </a:xfrm>
        </p:grpSpPr>
        <p:sp>
          <p:nvSpPr>
            <p:cNvPr id="200" name="Freeform 115"/>
            <p:cNvSpPr>
              <a:spLocks/>
            </p:cNvSpPr>
            <p:nvPr/>
          </p:nvSpPr>
          <p:spPr bwMode="auto">
            <a:xfrm>
              <a:off x="5888038" y="2482850"/>
              <a:ext cx="304800" cy="596900"/>
            </a:xfrm>
            <a:custGeom>
              <a:avLst/>
              <a:gdLst>
                <a:gd name="T0" fmla="*/ 176 w 192"/>
                <a:gd name="T1" fmla="*/ 0 h 376"/>
                <a:gd name="T2" fmla="*/ 16 w 192"/>
                <a:gd name="T3" fmla="*/ 0 h 376"/>
                <a:gd name="T4" fmla="*/ 16 w 192"/>
                <a:gd name="T5" fmla="*/ 0 h 376"/>
                <a:gd name="T6" fmla="*/ 10 w 192"/>
                <a:gd name="T7" fmla="*/ 2 h 376"/>
                <a:gd name="T8" fmla="*/ 4 w 192"/>
                <a:gd name="T9" fmla="*/ 4 h 376"/>
                <a:gd name="T10" fmla="*/ 2 w 192"/>
                <a:gd name="T11" fmla="*/ 10 h 376"/>
                <a:gd name="T12" fmla="*/ 0 w 192"/>
                <a:gd name="T13" fmla="*/ 16 h 376"/>
                <a:gd name="T14" fmla="*/ 0 w 192"/>
                <a:gd name="T15" fmla="*/ 20 h 376"/>
                <a:gd name="T16" fmla="*/ 100 w 192"/>
                <a:gd name="T17" fmla="*/ 70 h 376"/>
                <a:gd name="T18" fmla="*/ 100 w 192"/>
                <a:gd name="T19" fmla="*/ 70 h 376"/>
                <a:gd name="T20" fmla="*/ 118 w 192"/>
                <a:gd name="T21" fmla="*/ 80 h 376"/>
                <a:gd name="T22" fmla="*/ 120 w 192"/>
                <a:gd name="T23" fmla="*/ 82 h 376"/>
                <a:gd name="T24" fmla="*/ 120 w 192"/>
                <a:gd name="T25" fmla="*/ 88 h 376"/>
                <a:gd name="T26" fmla="*/ 120 w 192"/>
                <a:gd name="T27" fmla="*/ 376 h 376"/>
                <a:gd name="T28" fmla="*/ 176 w 192"/>
                <a:gd name="T29" fmla="*/ 376 h 376"/>
                <a:gd name="T30" fmla="*/ 176 w 192"/>
                <a:gd name="T31" fmla="*/ 376 h 376"/>
                <a:gd name="T32" fmla="*/ 182 w 192"/>
                <a:gd name="T33" fmla="*/ 374 h 376"/>
                <a:gd name="T34" fmla="*/ 188 w 192"/>
                <a:gd name="T35" fmla="*/ 372 h 376"/>
                <a:gd name="T36" fmla="*/ 190 w 192"/>
                <a:gd name="T37" fmla="*/ 366 h 376"/>
                <a:gd name="T38" fmla="*/ 192 w 192"/>
                <a:gd name="T39" fmla="*/ 360 h 376"/>
                <a:gd name="T40" fmla="*/ 192 w 192"/>
                <a:gd name="T41" fmla="*/ 16 h 376"/>
                <a:gd name="T42" fmla="*/ 192 w 192"/>
                <a:gd name="T43" fmla="*/ 16 h 376"/>
                <a:gd name="T44" fmla="*/ 190 w 192"/>
                <a:gd name="T45" fmla="*/ 10 h 376"/>
                <a:gd name="T46" fmla="*/ 188 w 192"/>
                <a:gd name="T47" fmla="*/ 4 h 376"/>
                <a:gd name="T48" fmla="*/ 182 w 192"/>
                <a:gd name="T49" fmla="*/ 2 h 376"/>
                <a:gd name="T50" fmla="*/ 176 w 192"/>
                <a:gd name="T51" fmla="*/ 0 h 376"/>
                <a:gd name="T52" fmla="*/ 176 w 192"/>
                <a:gd name="T53" fmla="*/ 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2" h="376">
                  <a:moveTo>
                    <a:pt x="176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0" y="20"/>
                  </a:lnTo>
                  <a:lnTo>
                    <a:pt x="100" y="70"/>
                  </a:lnTo>
                  <a:lnTo>
                    <a:pt x="100" y="70"/>
                  </a:lnTo>
                  <a:lnTo>
                    <a:pt x="118" y="80"/>
                  </a:lnTo>
                  <a:lnTo>
                    <a:pt x="120" y="82"/>
                  </a:lnTo>
                  <a:lnTo>
                    <a:pt x="120" y="88"/>
                  </a:lnTo>
                  <a:lnTo>
                    <a:pt x="120" y="376"/>
                  </a:lnTo>
                  <a:lnTo>
                    <a:pt x="176" y="376"/>
                  </a:lnTo>
                  <a:lnTo>
                    <a:pt x="176" y="376"/>
                  </a:lnTo>
                  <a:lnTo>
                    <a:pt x="182" y="374"/>
                  </a:lnTo>
                  <a:lnTo>
                    <a:pt x="188" y="372"/>
                  </a:lnTo>
                  <a:lnTo>
                    <a:pt x="190" y="366"/>
                  </a:lnTo>
                  <a:lnTo>
                    <a:pt x="192" y="360"/>
                  </a:lnTo>
                  <a:lnTo>
                    <a:pt x="192" y="16"/>
                  </a:lnTo>
                  <a:lnTo>
                    <a:pt x="192" y="16"/>
                  </a:lnTo>
                  <a:lnTo>
                    <a:pt x="190" y="10"/>
                  </a:lnTo>
                  <a:lnTo>
                    <a:pt x="188" y="4"/>
                  </a:lnTo>
                  <a:lnTo>
                    <a:pt x="182" y="2"/>
                  </a:lnTo>
                  <a:lnTo>
                    <a:pt x="176" y="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1" name="Freeform 116"/>
            <p:cNvSpPr>
              <a:spLocks/>
            </p:cNvSpPr>
            <p:nvPr/>
          </p:nvSpPr>
          <p:spPr bwMode="auto">
            <a:xfrm>
              <a:off x="5748338" y="2647950"/>
              <a:ext cx="304800" cy="673100"/>
            </a:xfrm>
            <a:custGeom>
              <a:avLst/>
              <a:gdLst>
                <a:gd name="T0" fmla="*/ 0 w 192"/>
                <a:gd name="T1" fmla="*/ 48 h 424"/>
                <a:gd name="T2" fmla="*/ 144 w 192"/>
                <a:gd name="T3" fmla="*/ 48 h 424"/>
                <a:gd name="T4" fmla="*/ 144 w 192"/>
                <a:gd name="T5" fmla="*/ 160 h 424"/>
                <a:gd name="T6" fmla="*/ 0 w 192"/>
                <a:gd name="T7" fmla="*/ 160 h 424"/>
                <a:gd name="T8" fmla="*/ 0 w 192"/>
                <a:gd name="T9" fmla="*/ 208 h 424"/>
                <a:gd name="T10" fmla="*/ 144 w 192"/>
                <a:gd name="T11" fmla="*/ 208 h 424"/>
                <a:gd name="T12" fmla="*/ 144 w 192"/>
                <a:gd name="T13" fmla="*/ 240 h 424"/>
                <a:gd name="T14" fmla="*/ 0 w 192"/>
                <a:gd name="T15" fmla="*/ 240 h 424"/>
                <a:gd name="T16" fmla="*/ 0 w 192"/>
                <a:gd name="T17" fmla="*/ 272 h 424"/>
                <a:gd name="T18" fmla="*/ 144 w 192"/>
                <a:gd name="T19" fmla="*/ 272 h 424"/>
                <a:gd name="T20" fmla="*/ 144 w 192"/>
                <a:gd name="T21" fmla="*/ 304 h 424"/>
                <a:gd name="T22" fmla="*/ 0 w 192"/>
                <a:gd name="T23" fmla="*/ 304 h 424"/>
                <a:gd name="T24" fmla="*/ 0 w 192"/>
                <a:gd name="T25" fmla="*/ 336 h 424"/>
                <a:gd name="T26" fmla="*/ 144 w 192"/>
                <a:gd name="T27" fmla="*/ 336 h 424"/>
                <a:gd name="T28" fmla="*/ 144 w 192"/>
                <a:gd name="T29" fmla="*/ 368 h 424"/>
                <a:gd name="T30" fmla="*/ 0 w 192"/>
                <a:gd name="T31" fmla="*/ 368 h 424"/>
                <a:gd name="T32" fmla="*/ 0 w 192"/>
                <a:gd name="T33" fmla="*/ 424 h 424"/>
                <a:gd name="T34" fmla="*/ 176 w 192"/>
                <a:gd name="T35" fmla="*/ 424 h 424"/>
                <a:gd name="T36" fmla="*/ 176 w 192"/>
                <a:gd name="T37" fmla="*/ 424 h 424"/>
                <a:gd name="T38" fmla="*/ 182 w 192"/>
                <a:gd name="T39" fmla="*/ 422 h 424"/>
                <a:gd name="T40" fmla="*/ 188 w 192"/>
                <a:gd name="T41" fmla="*/ 420 h 424"/>
                <a:gd name="T42" fmla="*/ 190 w 192"/>
                <a:gd name="T43" fmla="*/ 414 h 424"/>
                <a:gd name="T44" fmla="*/ 192 w 192"/>
                <a:gd name="T45" fmla="*/ 408 h 424"/>
                <a:gd name="T46" fmla="*/ 192 w 192"/>
                <a:gd name="T47" fmla="*/ 0 h 424"/>
                <a:gd name="T48" fmla="*/ 0 w 192"/>
                <a:gd name="T49" fmla="*/ 0 h 424"/>
                <a:gd name="T50" fmla="*/ 0 w 192"/>
                <a:gd name="T51" fmla="*/ 48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2" h="424">
                  <a:moveTo>
                    <a:pt x="0" y="48"/>
                  </a:moveTo>
                  <a:lnTo>
                    <a:pt x="144" y="48"/>
                  </a:lnTo>
                  <a:lnTo>
                    <a:pt x="144" y="160"/>
                  </a:lnTo>
                  <a:lnTo>
                    <a:pt x="0" y="160"/>
                  </a:lnTo>
                  <a:lnTo>
                    <a:pt x="0" y="208"/>
                  </a:lnTo>
                  <a:lnTo>
                    <a:pt x="144" y="208"/>
                  </a:lnTo>
                  <a:lnTo>
                    <a:pt x="144" y="240"/>
                  </a:lnTo>
                  <a:lnTo>
                    <a:pt x="0" y="240"/>
                  </a:lnTo>
                  <a:lnTo>
                    <a:pt x="0" y="272"/>
                  </a:lnTo>
                  <a:lnTo>
                    <a:pt x="144" y="272"/>
                  </a:lnTo>
                  <a:lnTo>
                    <a:pt x="144" y="304"/>
                  </a:lnTo>
                  <a:lnTo>
                    <a:pt x="0" y="304"/>
                  </a:lnTo>
                  <a:lnTo>
                    <a:pt x="0" y="336"/>
                  </a:lnTo>
                  <a:lnTo>
                    <a:pt x="144" y="336"/>
                  </a:lnTo>
                  <a:lnTo>
                    <a:pt x="144" y="368"/>
                  </a:lnTo>
                  <a:lnTo>
                    <a:pt x="0" y="368"/>
                  </a:lnTo>
                  <a:lnTo>
                    <a:pt x="0" y="424"/>
                  </a:lnTo>
                  <a:lnTo>
                    <a:pt x="176" y="424"/>
                  </a:lnTo>
                  <a:lnTo>
                    <a:pt x="176" y="424"/>
                  </a:lnTo>
                  <a:lnTo>
                    <a:pt x="182" y="422"/>
                  </a:lnTo>
                  <a:lnTo>
                    <a:pt x="188" y="420"/>
                  </a:lnTo>
                  <a:lnTo>
                    <a:pt x="190" y="414"/>
                  </a:lnTo>
                  <a:lnTo>
                    <a:pt x="192" y="408"/>
                  </a:lnTo>
                  <a:lnTo>
                    <a:pt x="192" y="0"/>
                  </a:lnTo>
                  <a:lnTo>
                    <a:pt x="0" y="0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2" name="Freeform 117"/>
            <p:cNvSpPr>
              <a:spLocks noEditPoints="1"/>
            </p:cNvSpPr>
            <p:nvPr/>
          </p:nvSpPr>
          <p:spPr bwMode="auto">
            <a:xfrm>
              <a:off x="5062538" y="2343150"/>
              <a:ext cx="660400" cy="1117600"/>
            </a:xfrm>
            <a:custGeom>
              <a:avLst/>
              <a:gdLst>
                <a:gd name="T0" fmla="*/ 0 w 416"/>
                <a:gd name="T1" fmla="*/ 632 h 704"/>
                <a:gd name="T2" fmla="*/ 416 w 416"/>
                <a:gd name="T3" fmla="*/ 704 h 704"/>
                <a:gd name="T4" fmla="*/ 416 w 416"/>
                <a:gd name="T5" fmla="*/ 0 h 704"/>
                <a:gd name="T6" fmla="*/ 0 w 416"/>
                <a:gd name="T7" fmla="*/ 72 h 704"/>
                <a:gd name="T8" fmla="*/ 0 w 416"/>
                <a:gd name="T9" fmla="*/ 632 h 704"/>
                <a:gd name="T10" fmla="*/ 136 w 416"/>
                <a:gd name="T11" fmla="*/ 216 h 704"/>
                <a:gd name="T12" fmla="*/ 214 w 416"/>
                <a:gd name="T13" fmla="*/ 212 h 704"/>
                <a:gd name="T14" fmla="*/ 214 w 416"/>
                <a:gd name="T15" fmla="*/ 212 h 704"/>
                <a:gd name="T16" fmla="*/ 234 w 416"/>
                <a:gd name="T17" fmla="*/ 212 h 704"/>
                <a:gd name="T18" fmla="*/ 252 w 416"/>
                <a:gd name="T19" fmla="*/ 214 h 704"/>
                <a:gd name="T20" fmla="*/ 252 w 416"/>
                <a:gd name="T21" fmla="*/ 214 h 704"/>
                <a:gd name="T22" fmla="*/ 268 w 416"/>
                <a:gd name="T23" fmla="*/ 220 h 704"/>
                <a:gd name="T24" fmla="*/ 282 w 416"/>
                <a:gd name="T25" fmla="*/ 230 h 704"/>
                <a:gd name="T26" fmla="*/ 282 w 416"/>
                <a:gd name="T27" fmla="*/ 230 h 704"/>
                <a:gd name="T28" fmla="*/ 292 w 416"/>
                <a:gd name="T29" fmla="*/ 242 h 704"/>
                <a:gd name="T30" fmla="*/ 300 w 416"/>
                <a:gd name="T31" fmla="*/ 258 h 704"/>
                <a:gd name="T32" fmla="*/ 300 w 416"/>
                <a:gd name="T33" fmla="*/ 258 h 704"/>
                <a:gd name="T34" fmla="*/ 304 w 416"/>
                <a:gd name="T35" fmla="*/ 276 h 704"/>
                <a:gd name="T36" fmla="*/ 306 w 416"/>
                <a:gd name="T37" fmla="*/ 298 h 704"/>
                <a:gd name="T38" fmla="*/ 306 w 416"/>
                <a:gd name="T39" fmla="*/ 298 h 704"/>
                <a:gd name="T40" fmla="*/ 304 w 416"/>
                <a:gd name="T41" fmla="*/ 318 h 704"/>
                <a:gd name="T42" fmla="*/ 304 w 416"/>
                <a:gd name="T43" fmla="*/ 318 h 704"/>
                <a:gd name="T44" fmla="*/ 298 w 416"/>
                <a:gd name="T45" fmla="*/ 338 h 704"/>
                <a:gd name="T46" fmla="*/ 298 w 416"/>
                <a:gd name="T47" fmla="*/ 338 h 704"/>
                <a:gd name="T48" fmla="*/ 290 w 416"/>
                <a:gd name="T49" fmla="*/ 354 h 704"/>
                <a:gd name="T50" fmla="*/ 290 w 416"/>
                <a:gd name="T51" fmla="*/ 354 h 704"/>
                <a:gd name="T52" fmla="*/ 280 w 416"/>
                <a:gd name="T53" fmla="*/ 368 h 704"/>
                <a:gd name="T54" fmla="*/ 280 w 416"/>
                <a:gd name="T55" fmla="*/ 368 h 704"/>
                <a:gd name="T56" fmla="*/ 264 w 416"/>
                <a:gd name="T57" fmla="*/ 380 h 704"/>
                <a:gd name="T58" fmla="*/ 264 w 416"/>
                <a:gd name="T59" fmla="*/ 380 h 704"/>
                <a:gd name="T60" fmla="*/ 248 w 416"/>
                <a:gd name="T61" fmla="*/ 388 h 704"/>
                <a:gd name="T62" fmla="*/ 248 w 416"/>
                <a:gd name="T63" fmla="*/ 388 h 704"/>
                <a:gd name="T64" fmla="*/ 230 w 416"/>
                <a:gd name="T65" fmla="*/ 394 h 704"/>
                <a:gd name="T66" fmla="*/ 230 w 416"/>
                <a:gd name="T67" fmla="*/ 394 h 704"/>
                <a:gd name="T68" fmla="*/ 208 w 416"/>
                <a:gd name="T69" fmla="*/ 394 h 704"/>
                <a:gd name="T70" fmla="*/ 184 w 416"/>
                <a:gd name="T71" fmla="*/ 394 h 704"/>
                <a:gd name="T72" fmla="*/ 184 w 416"/>
                <a:gd name="T73" fmla="*/ 488 h 704"/>
                <a:gd name="T74" fmla="*/ 136 w 416"/>
                <a:gd name="T75" fmla="*/ 486 h 704"/>
                <a:gd name="T76" fmla="*/ 136 w 416"/>
                <a:gd name="T77" fmla="*/ 216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6" h="704">
                  <a:moveTo>
                    <a:pt x="0" y="632"/>
                  </a:moveTo>
                  <a:lnTo>
                    <a:pt x="416" y="704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close/>
                  <a:moveTo>
                    <a:pt x="136" y="216"/>
                  </a:moveTo>
                  <a:lnTo>
                    <a:pt x="214" y="212"/>
                  </a:lnTo>
                  <a:lnTo>
                    <a:pt x="214" y="212"/>
                  </a:lnTo>
                  <a:lnTo>
                    <a:pt x="234" y="212"/>
                  </a:lnTo>
                  <a:lnTo>
                    <a:pt x="252" y="214"/>
                  </a:lnTo>
                  <a:lnTo>
                    <a:pt x="252" y="214"/>
                  </a:lnTo>
                  <a:lnTo>
                    <a:pt x="268" y="220"/>
                  </a:lnTo>
                  <a:lnTo>
                    <a:pt x="282" y="230"/>
                  </a:lnTo>
                  <a:lnTo>
                    <a:pt x="282" y="230"/>
                  </a:lnTo>
                  <a:lnTo>
                    <a:pt x="292" y="242"/>
                  </a:lnTo>
                  <a:lnTo>
                    <a:pt x="300" y="258"/>
                  </a:lnTo>
                  <a:lnTo>
                    <a:pt x="300" y="258"/>
                  </a:lnTo>
                  <a:lnTo>
                    <a:pt x="304" y="276"/>
                  </a:lnTo>
                  <a:lnTo>
                    <a:pt x="306" y="298"/>
                  </a:lnTo>
                  <a:lnTo>
                    <a:pt x="306" y="298"/>
                  </a:lnTo>
                  <a:lnTo>
                    <a:pt x="304" y="318"/>
                  </a:lnTo>
                  <a:lnTo>
                    <a:pt x="304" y="318"/>
                  </a:lnTo>
                  <a:lnTo>
                    <a:pt x="298" y="338"/>
                  </a:lnTo>
                  <a:lnTo>
                    <a:pt x="298" y="338"/>
                  </a:lnTo>
                  <a:lnTo>
                    <a:pt x="290" y="354"/>
                  </a:lnTo>
                  <a:lnTo>
                    <a:pt x="290" y="354"/>
                  </a:lnTo>
                  <a:lnTo>
                    <a:pt x="280" y="368"/>
                  </a:lnTo>
                  <a:lnTo>
                    <a:pt x="280" y="368"/>
                  </a:lnTo>
                  <a:lnTo>
                    <a:pt x="264" y="380"/>
                  </a:lnTo>
                  <a:lnTo>
                    <a:pt x="264" y="380"/>
                  </a:lnTo>
                  <a:lnTo>
                    <a:pt x="248" y="388"/>
                  </a:lnTo>
                  <a:lnTo>
                    <a:pt x="248" y="388"/>
                  </a:lnTo>
                  <a:lnTo>
                    <a:pt x="230" y="394"/>
                  </a:lnTo>
                  <a:lnTo>
                    <a:pt x="230" y="394"/>
                  </a:lnTo>
                  <a:lnTo>
                    <a:pt x="208" y="394"/>
                  </a:lnTo>
                  <a:lnTo>
                    <a:pt x="184" y="394"/>
                  </a:lnTo>
                  <a:lnTo>
                    <a:pt x="184" y="488"/>
                  </a:lnTo>
                  <a:lnTo>
                    <a:pt x="136" y="486"/>
                  </a:lnTo>
                  <a:lnTo>
                    <a:pt x="136" y="2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203" name="Freeform 118"/>
            <p:cNvSpPr>
              <a:spLocks/>
            </p:cNvSpPr>
            <p:nvPr/>
          </p:nvSpPr>
          <p:spPr bwMode="auto">
            <a:xfrm>
              <a:off x="5354638" y="2755900"/>
              <a:ext cx="98425" cy="136525"/>
            </a:xfrm>
            <a:custGeom>
              <a:avLst/>
              <a:gdLst>
                <a:gd name="T0" fmla="*/ 20 w 62"/>
                <a:gd name="T1" fmla="*/ 86 h 86"/>
                <a:gd name="T2" fmla="*/ 20 w 62"/>
                <a:gd name="T3" fmla="*/ 86 h 86"/>
                <a:gd name="T4" fmla="*/ 30 w 62"/>
                <a:gd name="T5" fmla="*/ 86 h 86"/>
                <a:gd name="T6" fmla="*/ 38 w 62"/>
                <a:gd name="T7" fmla="*/ 84 h 86"/>
                <a:gd name="T8" fmla="*/ 38 w 62"/>
                <a:gd name="T9" fmla="*/ 84 h 86"/>
                <a:gd name="T10" fmla="*/ 46 w 62"/>
                <a:gd name="T11" fmla="*/ 80 h 86"/>
                <a:gd name="T12" fmla="*/ 52 w 62"/>
                <a:gd name="T13" fmla="*/ 76 h 86"/>
                <a:gd name="T14" fmla="*/ 52 w 62"/>
                <a:gd name="T15" fmla="*/ 76 h 86"/>
                <a:gd name="T16" fmla="*/ 56 w 62"/>
                <a:gd name="T17" fmla="*/ 70 h 86"/>
                <a:gd name="T18" fmla="*/ 60 w 62"/>
                <a:gd name="T19" fmla="*/ 62 h 86"/>
                <a:gd name="T20" fmla="*/ 60 w 62"/>
                <a:gd name="T21" fmla="*/ 62 h 86"/>
                <a:gd name="T22" fmla="*/ 62 w 62"/>
                <a:gd name="T23" fmla="*/ 52 h 86"/>
                <a:gd name="T24" fmla="*/ 62 w 62"/>
                <a:gd name="T25" fmla="*/ 42 h 86"/>
                <a:gd name="T26" fmla="*/ 62 w 62"/>
                <a:gd name="T27" fmla="*/ 42 h 86"/>
                <a:gd name="T28" fmla="*/ 62 w 62"/>
                <a:gd name="T29" fmla="*/ 32 h 86"/>
                <a:gd name="T30" fmla="*/ 60 w 62"/>
                <a:gd name="T31" fmla="*/ 24 h 86"/>
                <a:gd name="T32" fmla="*/ 60 w 62"/>
                <a:gd name="T33" fmla="*/ 24 h 86"/>
                <a:gd name="T34" fmla="*/ 56 w 62"/>
                <a:gd name="T35" fmla="*/ 16 h 86"/>
                <a:gd name="T36" fmla="*/ 52 w 62"/>
                <a:gd name="T37" fmla="*/ 10 h 86"/>
                <a:gd name="T38" fmla="*/ 52 w 62"/>
                <a:gd name="T39" fmla="*/ 10 h 86"/>
                <a:gd name="T40" fmla="*/ 46 w 62"/>
                <a:gd name="T41" fmla="*/ 6 h 86"/>
                <a:gd name="T42" fmla="*/ 38 w 62"/>
                <a:gd name="T43" fmla="*/ 2 h 86"/>
                <a:gd name="T44" fmla="*/ 38 w 62"/>
                <a:gd name="T45" fmla="*/ 2 h 86"/>
                <a:gd name="T46" fmla="*/ 30 w 62"/>
                <a:gd name="T47" fmla="*/ 0 h 86"/>
                <a:gd name="T48" fmla="*/ 20 w 62"/>
                <a:gd name="T49" fmla="*/ 0 h 86"/>
                <a:gd name="T50" fmla="*/ 0 w 62"/>
                <a:gd name="T51" fmla="*/ 2 h 86"/>
                <a:gd name="T52" fmla="*/ 0 w 62"/>
                <a:gd name="T53" fmla="*/ 82 h 86"/>
                <a:gd name="T54" fmla="*/ 4 w 62"/>
                <a:gd name="T55" fmla="*/ 86 h 86"/>
                <a:gd name="T56" fmla="*/ 20 w 62"/>
                <a:gd name="T5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2" h="86">
                  <a:moveTo>
                    <a:pt x="20" y="86"/>
                  </a:moveTo>
                  <a:lnTo>
                    <a:pt x="20" y="86"/>
                  </a:lnTo>
                  <a:lnTo>
                    <a:pt x="30" y="86"/>
                  </a:lnTo>
                  <a:lnTo>
                    <a:pt x="38" y="84"/>
                  </a:lnTo>
                  <a:lnTo>
                    <a:pt x="38" y="84"/>
                  </a:lnTo>
                  <a:lnTo>
                    <a:pt x="46" y="80"/>
                  </a:lnTo>
                  <a:lnTo>
                    <a:pt x="52" y="76"/>
                  </a:lnTo>
                  <a:lnTo>
                    <a:pt x="52" y="76"/>
                  </a:lnTo>
                  <a:lnTo>
                    <a:pt x="56" y="70"/>
                  </a:lnTo>
                  <a:lnTo>
                    <a:pt x="60" y="62"/>
                  </a:lnTo>
                  <a:lnTo>
                    <a:pt x="60" y="62"/>
                  </a:lnTo>
                  <a:lnTo>
                    <a:pt x="62" y="52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62" y="32"/>
                  </a:lnTo>
                  <a:lnTo>
                    <a:pt x="60" y="24"/>
                  </a:lnTo>
                  <a:lnTo>
                    <a:pt x="60" y="24"/>
                  </a:lnTo>
                  <a:lnTo>
                    <a:pt x="56" y="16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6" y="6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0" y="0"/>
                  </a:lnTo>
                  <a:lnTo>
                    <a:pt x="20" y="0"/>
                  </a:lnTo>
                  <a:lnTo>
                    <a:pt x="0" y="2"/>
                  </a:lnTo>
                  <a:lnTo>
                    <a:pt x="0" y="82"/>
                  </a:lnTo>
                  <a:lnTo>
                    <a:pt x="4" y="86"/>
                  </a:lnTo>
                  <a:lnTo>
                    <a:pt x="20" y="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161" name="矩形 160"/>
          <p:cNvSpPr/>
          <p:nvPr/>
        </p:nvSpPr>
        <p:spPr>
          <a:xfrm>
            <a:off x="10445919" y="0"/>
            <a:ext cx="1746081" cy="6858000"/>
          </a:xfrm>
          <a:prstGeom prst="rect">
            <a:avLst/>
          </a:prstGeom>
          <a:solidFill>
            <a:srgbClr val="BB19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Freeform 34"/>
          <p:cNvSpPr>
            <a:spLocks/>
          </p:cNvSpPr>
          <p:nvPr/>
        </p:nvSpPr>
        <p:spPr bwMode="auto">
          <a:xfrm>
            <a:off x="10764521" y="2873279"/>
            <a:ext cx="2275285" cy="2335328"/>
          </a:xfrm>
          <a:custGeom>
            <a:avLst/>
            <a:gdLst>
              <a:gd name="T0" fmla="*/ 716 w 1440"/>
              <a:gd name="T1" fmla="*/ 162 h 1478"/>
              <a:gd name="T2" fmla="*/ 716 w 1440"/>
              <a:gd name="T3" fmla="*/ 160 h 1478"/>
              <a:gd name="T4" fmla="*/ 710 w 1440"/>
              <a:gd name="T5" fmla="*/ 154 h 1478"/>
              <a:gd name="T6" fmla="*/ 708 w 1440"/>
              <a:gd name="T7" fmla="*/ 154 h 1478"/>
              <a:gd name="T8" fmla="*/ 702 w 1440"/>
              <a:gd name="T9" fmla="*/ 150 h 1478"/>
              <a:gd name="T10" fmla="*/ 680 w 1440"/>
              <a:gd name="T11" fmla="*/ 138 h 1478"/>
              <a:gd name="T12" fmla="*/ 652 w 1440"/>
              <a:gd name="T13" fmla="*/ 130 h 1478"/>
              <a:gd name="T14" fmla="*/ 618 w 1440"/>
              <a:gd name="T15" fmla="*/ 122 h 1478"/>
              <a:gd name="T16" fmla="*/ 578 w 1440"/>
              <a:gd name="T17" fmla="*/ 118 h 1478"/>
              <a:gd name="T18" fmla="*/ 534 w 1440"/>
              <a:gd name="T19" fmla="*/ 114 h 1478"/>
              <a:gd name="T20" fmla="*/ 530 w 1440"/>
              <a:gd name="T21" fmla="*/ 114 h 1478"/>
              <a:gd name="T22" fmla="*/ 522 w 1440"/>
              <a:gd name="T23" fmla="*/ 106 h 1478"/>
              <a:gd name="T24" fmla="*/ 416 w 1440"/>
              <a:gd name="T25" fmla="*/ 0 h 1478"/>
              <a:gd name="T26" fmla="*/ 416 w 1440"/>
              <a:gd name="T27" fmla="*/ 2 h 1478"/>
              <a:gd name="T28" fmla="*/ 416 w 1440"/>
              <a:gd name="T29" fmla="*/ 0 h 1478"/>
              <a:gd name="T30" fmla="*/ 0 w 1440"/>
              <a:gd name="T31" fmla="*/ 72 h 1478"/>
              <a:gd name="T32" fmla="*/ 0 w 1440"/>
              <a:gd name="T33" fmla="*/ 628 h 1478"/>
              <a:gd name="T34" fmla="*/ 0 w 1440"/>
              <a:gd name="T35" fmla="*/ 628 h 1478"/>
              <a:gd name="T36" fmla="*/ 0 w 1440"/>
              <a:gd name="T37" fmla="*/ 628 h 1478"/>
              <a:gd name="T38" fmla="*/ 0 w 1440"/>
              <a:gd name="T39" fmla="*/ 632 h 1478"/>
              <a:gd name="T40" fmla="*/ 848 w 1440"/>
              <a:gd name="T41" fmla="*/ 1478 h 1478"/>
              <a:gd name="T42" fmla="*/ 1440 w 1440"/>
              <a:gd name="T43" fmla="*/ 886 h 1478"/>
              <a:gd name="T44" fmla="*/ 716 w 1440"/>
              <a:gd name="T45" fmla="*/ 162 h 1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440" h="1478">
                <a:moveTo>
                  <a:pt x="716" y="162"/>
                </a:moveTo>
                <a:lnTo>
                  <a:pt x="716" y="160"/>
                </a:lnTo>
                <a:lnTo>
                  <a:pt x="710" y="154"/>
                </a:lnTo>
                <a:lnTo>
                  <a:pt x="708" y="154"/>
                </a:lnTo>
                <a:lnTo>
                  <a:pt x="702" y="150"/>
                </a:lnTo>
                <a:lnTo>
                  <a:pt x="680" y="138"/>
                </a:lnTo>
                <a:lnTo>
                  <a:pt x="652" y="130"/>
                </a:lnTo>
                <a:lnTo>
                  <a:pt x="618" y="122"/>
                </a:lnTo>
                <a:lnTo>
                  <a:pt x="578" y="118"/>
                </a:lnTo>
                <a:lnTo>
                  <a:pt x="534" y="114"/>
                </a:lnTo>
                <a:lnTo>
                  <a:pt x="530" y="114"/>
                </a:lnTo>
                <a:lnTo>
                  <a:pt x="522" y="106"/>
                </a:lnTo>
                <a:lnTo>
                  <a:pt x="416" y="0"/>
                </a:lnTo>
                <a:lnTo>
                  <a:pt x="416" y="2"/>
                </a:lnTo>
                <a:lnTo>
                  <a:pt x="416" y="0"/>
                </a:lnTo>
                <a:lnTo>
                  <a:pt x="0" y="72"/>
                </a:lnTo>
                <a:lnTo>
                  <a:pt x="0" y="628"/>
                </a:lnTo>
                <a:lnTo>
                  <a:pt x="0" y="628"/>
                </a:lnTo>
                <a:lnTo>
                  <a:pt x="0" y="628"/>
                </a:lnTo>
                <a:lnTo>
                  <a:pt x="0" y="632"/>
                </a:lnTo>
                <a:lnTo>
                  <a:pt x="848" y="1478"/>
                </a:lnTo>
                <a:lnTo>
                  <a:pt x="1440" y="886"/>
                </a:lnTo>
                <a:lnTo>
                  <a:pt x="716" y="162"/>
                </a:lnTo>
                <a:close/>
              </a:path>
            </a:pathLst>
          </a:custGeom>
          <a:gradFill flip="none" rotWithShape="1">
            <a:gsLst>
              <a:gs pos="100000">
                <a:srgbClr val="801732"/>
              </a:gs>
              <a:gs pos="32000">
                <a:srgbClr val="6D2311">
                  <a:alpha val="0"/>
                </a:srgbClr>
              </a:gs>
            </a:gsLst>
            <a:lin ang="13500000" scaled="1"/>
            <a:tileRect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93" name="组 192"/>
          <p:cNvGrpSpPr/>
          <p:nvPr/>
        </p:nvGrpSpPr>
        <p:grpSpPr>
          <a:xfrm>
            <a:off x="10759608" y="2869724"/>
            <a:ext cx="1137481" cy="1112203"/>
            <a:chOff x="5010150" y="4368800"/>
            <a:chExt cx="1143000" cy="1117600"/>
          </a:xfrm>
        </p:grpSpPr>
        <p:sp>
          <p:nvSpPr>
            <p:cNvPr id="194" name="Freeform 132"/>
            <p:cNvSpPr>
              <a:spLocks/>
            </p:cNvSpPr>
            <p:nvPr/>
          </p:nvSpPr>
          <p:spPr bwMode="auto">
            <a:xfrm>
              <a:off x="5695950" y="5054600"/>
              <a:ext cx="457200" cy="254000"/>
            </a:xfrm>
            <a:custGeom>
              <a:avLst/>
              <a:gdLst>
                <a:gd name="T0" fmla="*/ 56 w 288"/>
                <a:gd name="T1" fmla="*/ 56 h 160"/>
                <a:gd name="T2" fmla="*/ 56 w 288"/>
                <a:gd name="T3" fmla="*/ 56 h 160"/>
                <a:gd name="T4" fmla="*/ 0 w 288"/>
                <a:gd name="T5" fmla="*/ 56 h 160"/>
                <a:gd name="T6" fmla="*/ 0 w 288"/>
                <a:gd name="T7" fmla="*/ 158 h 160"/>
                <a:gd name="T8" fmla="*/ 0 w 288"/>
                <a:gd name="T9" fmla="*/ 158 h 160"/>
                <a:gd name="T10" fmla="*/ 56 w 288"/>
                <a:gd name="T11" fmla="*/ 160 h 160"/>
                <a:gd name="T12" fmla="*/ 56 w 288"/>
                <a:gd name="T13" fmla="*/ 160 h 160"/>
                <a:gd name="T14" fmla="*/ 102 w 288"/>
                <a:gd name="T15" fmla="*/ 158 h 160"/>
                <a:gd name="T16" fmla="*/ 146 w 288"/>
                <a:gd name="T17" fmla="*/ 156 h 160"/>
                <a:gd name="T18" fmla="*/ 186 w 288"/>
                <a:gd name="T19" fmla="*/ 150 h 160"/>
                <a:gd name="T20" fmla="*/ 220 w 288"/>
                <a:gd name="T21" fmla="*/ 142 h 160"/>
                <a:gd name="T22" fmla="*/ 248 w 288"/>
                <a:gd name="T23" fmla="*/ 134 h 160"/>
                <a:gd name="T24" fmla="*/ 270 w 288"/>
                <a:gd name="T25" fmla="*/ 124 h 160"/>
                <a:gd name="T26" fmla="*/ 278 w 288"/>
                <a:gd name="T27" fmla="*/ 118 h 160"/>
                <a:gd name="T28" fmla="*/ 284 w 288"/>
                <a:gd name="T29" fmla="*/ 112 h 160"/>
                <a:gd name="T30" fmla="*/ 286 w 288"/>
                <a:gd name="T31" fmla="*/ 106 h 160"/>
                <a:gd name="T32" fmla="*/ 288 w 288"/>
                <a:gd name="T33" fmla="*/ 100 h 160"/>
                <a:gd name="T34" fmla="*/ 288 w 288"/>
                <a:gd name="T35" fmla="*/ 0 h 160"/>
                <a:gd name="T36" fmla="*/ 288 w 288"/>
                <a:gd name="T37" fmla="*/ 0 h 160"/>
                <a:gd name="T38" fmla="*/ 286 w 288"/>
                <a:gd name="T39" fmla="*/ 8 h 160"/>
                <a:gd name="T40" fmla="*/ 284 w 288"/>
                <a:gd name="T41" fmla="*/ 14 h 160"/>
                <a:gd name="T42" fmla="*/ 278 w 288"/>
                <a:gd name="T43" fmla="*/ 18 h 160"/>
                <a:gd name="T44" fmla="*/ 270 w 288"/>
                <a:gd name="T45" fmla="*/ 24 h 160"/>
                <a:gd name="T46" fmla="*/ 248 w 288"/>
                <a:gd name="T47" fmla="*/ 34 h 160"/>
                <a:gd name="T48" fmla="*/ 220 w 288"/>
                <a:gd name="T49" fmla="*/ 42 h 160"/>
                <a:gd name="T50" fmla="*/ 186 w 288"/>
                <a:gd name="T51" fmla="*/ 48 h 160"/>
                <a:gd name="T52" fmla="*/ 146 w 288"/>
                <a:gd name="T53" fmla="*/ 52 h 160"/>
                <a:gd name="T54" fmla="*/ 102 w 288"/>
                <a:gd name="T55" fmla="*/ 56 h 160"/>
                <a:gd name="T56" fmla="*/ 56 w 288"/>
                <a:gd name="T57" fmla="*/ 56 h 160"/>
                <a:gd name="T58" fmla="*/ 56 w 288"/>
                <a:gd name="T59" fmla="*/ 56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8" h="160">
                  <a:moveTo>
                    <a:pt x="56" y="56"/>
                  </a:moveTo>
                  <a:lnTo>
                    <a:pt x="56" y="56"/>
                  </a:lnTo>
                  <a:lnTo>
                    <a:pt x="0" y="56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56" y="160"/>
                  </a:lnTo>
                  <a:lnTo>
                    <a:pt x="56" y="160"/>
                  </a:lnTo>
                  <a:lnTo>
                    <a:pt x="102" y="158"/>
                  </a:lnTo>
                  <a:lnTo>
                    <a:pt x="146" y="156"/>
                  </a:lnTo>
                  <a:lnTo>
                    <a:pt x="186" y="150"/>
                  </a:lnTo>
                  <a:lnTo>
                    <a:pt x="220" y="142"/>
                  </a:lnTo>
                  <a:lnTo>
                    <a:pt x="248" y="134"/>
                  </a:lnTo>
                  <a:lnTo>
                    <a:pt x="270" y="124"/>
                  </a:lnTo>
                  <a:lnTo>
                    <a:pt x="278" y="118"/>
                  </a:lnTo>
                  <a:lnTo>
                    <a:pt x="284" y="112"/>
                  </a:lnTo>
                  <a:lnTo>
                    <a:pt x="286" y="106"/>
                  </a:lnTo>
                  <a:lnTo>
                    <a:pt x="288" y="100"/>
                  </a:lnTo>
                  <a:lnTo>
                    <a:pt x="288" y="0"/>
                  </a:lnTo>
                  <a:lnTo>
                    <a:pt x="288" y="0"/>
                  </a:lnTo>
                  <a:lnTo>
                    <a:pt x="286" y="8"/>
                  </a:lnTo>
                  <a:lnTo>
                    <a:pt x="284" y="14"/>
                  </a:lnTo>
                  <a:lnTo>
                    <a:pt x="278" y="18"/>
                  </a:lnTo>
                  <a:lnTo>
                    <a:pt x="270" y="24"/>
                  </a:lnTo>
                  <a:lnTo>
                    <a:pt x="248" y="34"/>
                  </a:lnTo>
                  <a:lnTo>
                    <a:pt x="220" y="42"/>
                  </a:lnTo>
                  <a:lnTo>
                    <a:pt x="186" y="48"/>
                  </a:lnTo>
                  <a:lnTo>
                    <a:pt x="146" y="52"/>
                  </a:lnTo>
                  <a:lnTo>
                    <a:pt x="102" y="56"/>
                  </a:lnTo>
                  <a:lnTo>
                    <a:pt x="56" y="56"/>
                  </a:lnTo>
                  <a:lnTo>
                    <a:pt x="56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195" name="Freeform 133"/>
            <p:cNvSpPr>
              <a:spLocks/>
            </p:cNvSpPr>
            <p:nvPr/>
          </p:nvSpPr>
          <p:spPr bwMode="auto">
            <a:xfrm>
              <a:off x="5695950" y="4864100"/>
              <a:ext cx="457200" cy="254000"/>
            </a:xfrm>
            <a:custGeom>
              <a:avLst/>
              <a:gdLst>
                <a:gd name="T0" fmla="*/ 56 w 288"/>
                <a:gd name="T1" fmla="*/ 56 h 160"/>
                <a:gd name="T2" fmla="*/ 56 w 288"/>
                <a:gd name="T3" fmla="*/ 56 h 160"/>
                <a:gd name="T4" fmla="*/ 0 w 288"/>
                <a:gd name="T5" fmla="*/ 54 h 160"/>
                <a:gd name="T6" fmla="*/ 0 w 288"/>
                <a:gd name="T7" fmla="*/ 158 h 160"/>
                <a:gd name="T8" fmla="*/ 0 w 288"/>
                <a:gd name="T9" fmla="*/ 158 h 160"/>
                <a:gd name="T10" fmla="*/ 56 w 288"/>
                <a:gd name="T11" fmla="*/ 160 h 160"/>
                <a:gd name="T12" fmla="*/ 56 w 288"/>
                <a:gd name="T13" fmla="*/ 160 h 160"/>
                <a:gd name="T14" fmla="*/ 102 w 288"/>
                <a:gd name="T15" fmla="*/ 158 h 160"/>
                <a:gd name="T16" fmla="*/ 146 w 288"/>
                <a:gd name="T17" fmla="*/ 156 h 160"/>
                <a:gd name="T18" fmla="*/ 186 w 288"/>
                <a:gd name="T19" fmla="*/ 150 h 160"/>
                <a:gd name="T20" fmla="*/ 220 w 288"/>
                <a:gd name="T21" fmla="*/ 142 h 160"/>
                <a:gd name="T22" fmla="*/ 248 w 288"/>
                <a:gd name="T23" fmla="*/ 134 h 160"/>
                <a:gd name="T24" fmla="*/ 270 w 288"/>
                <a:gd name="T25" fmla="*/ 124 h 160"/>
                <a:gd name="T26" fmla="*/ 278 w 288"/>
                <a:gd name="T27" fmla="*/ 118 h 160"/>
                <a:gd name="T28" fmla="*/ 284 w 288"/>
                <a:gd name="T29" fmla="*/ 112 h 160"/>
                <a:gd name="T30" fmla="*/ 286 w 288"/>
                <a:gd name="T31" fmla="*/ 106 h 160"/>
                <a:gd name="T32" fmla="*/ 288 w 288"/>
                <a:gd name="T33" fmla="*/ 100 h 160"/>
                <a:gd name="T34" fmla="*/ 288 w 288"/>
                <a:gd name="T35" fmla="*/ 0 h 160"/>
                <a:gd name="T36" fmla="*/ 288 w 288"/>
                <a:gd name="T37" fmla="*/ 0 h 160"/>
                <a:gd name="T38" fmla="*/ 286 w 288"/>
                <a:gd name="T39" fmla="*/ 6 h 160"/>
                <a:gd name="T40" fmla="*/ 284 w 288"/>
                <a:gd name="T41" fmla="*/ 12 h 160"/>
                <a:gd name="T42" fmla="*/ 278 w 288"/>
                <a:gd name="T43" fmla="*/ 18 h 160"/>
                <a:gd name="T44" fmla="*/ 270 w 288"/>
                <a:gd name="T45" fmla="*/ 24 h 160"/>
                <a:gd name="T46" fmla="*/ 248 w 288"/>
                <a:gd name="T47" fmla="*/ 32 h 160"/>
                <a:gd name="T48" fmla="*/ 220 w 288"/>
                <a:gd name="T49" fmla="*/ 40 h 160"/>
                <a:gd name="T50" fmla="*/ 186 w 288"/>
                <a:gd name="T51" fmla="*/ 48 h 160"/>
                <a:gd name="T52" fmla="*/ 146 w 288"/>
                <a:gd name="T53" fmla="*/ 52 h 160"/>
                <a:gd name="T54" fmla="*/ 102 w 288"/>
                <a:gd name="T55" fmla="*/ 54 h 160"/>
                <a:gd name="T56" fmla="*/ 56 w 288"/>
                <a:gd name="T57" fmla="*/ 56 h 160"/>
                <a:gd name="T58" fmla="*/ 56 w 288"/>
                <a:gd name="T59" fmla="*/ 56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8" h="160">
                  <a:moveTo>
                    <a:pt x="56" y="56"/>
                  </a:moveTo>
                  <a:lnTo>
                    <a:pt x="56" y="56"/>
                  </a:lnTo>
                  <a:lnTo>
                    <a:pt x="0" y="54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56" y="160"/>
                  </a:lnTo>
                  <a:lnTo>
                    <a:pt x="56" y="160"/>
                  </a:lnTo>
                  <a:lnTo>
                    <a:pt x="102" y="158"/>
                  </a:lnTo>
                  <a:lnTo>
                    <a:pt x="146" y="156"/>
                  </a:lnTo>
                  <a:lnTo>
                    <a:pt x="186" y="150"/>
                  </a:lnTo>
                  <a:lnTo>
                    <a:pt x="220" y="142"/>
                  </a:lnTo>
                  <a:lnTo>
                    <a:pt x="248" y="134"/>
                  </a:lnTo>
                  <a:lnTo>
                    <a:pt x="270" y="124"/>
                  </a:lnTo>
                  <a:lnTo>
                    <a:pt x="278" y="118"/>
                  </a:lnTo>
                  <a:lnTo>
                    <a:pt x="284" y="112"/>
                  </a:lnTo>
                  <a:lnTo>
                    <a:pt x="286" y="106"/>
                  </a:lnTo>
                  <a:lnTo>
                    <a:pt x="288" y="100"/>
                  </a:lnTo>
                  <a:lnTo>
                    <a:pt x="288" y="0"/>
                  </a:lnTo>
                  <a:lnTo>
                    <a:pt x="288" y="0"/>
                  </a:lnTo>
                  <a:lnTo>
                    <a:pt x="286" y="6"/>
                  </a:lnTo>
                  <a:lnTo>
                    <a:pt x="284" y="12"/>
                  </a:lnTo>
                  <a:lnTo>
                    <a:pt x="278" y="18"/>
                  </a:lnTo>
                  <a:lnTo>
                    <a:pt x="270" y="24"/>
                  </a:lnTo>
                  <a:lnTo>
                    <a:pt x="248" y="32"/>
                  </a:lnTo>
                  <a:lnTo>
                    <a:pt x="220" y="40"/>
                  </a:lnTo>
                  <a:lnTo>
                    <a:pt x="186" y="48"/>
                  </a:lnTo>
                  <a:lnTo>
                    <a:pt x="146" y="52"/>
                  </a:lnTo>
                  <a:lnTo>
                    <a:pt x="102" y="54"/>
                  </a:lnTo>
                  <a:lnTo>
                    <a:pt x="56" y="56"/>
                  </a:lnTo>
                  <a:lnTo>
                    <a:pt x="56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196" name="Freeform 134"/>
            <p:cNvSpPr>
              <a:spLocks/>
            </p:cNvSpPr>
            <p:nvPr/>
          </p:nvSpPr>
          <p:spPr bwMode="auto">
            <a:xfrm>
              <a:off x="5695950" y="4673600"/>
              <a:ext cx="457200" cy="254000"/>
            </a:xfrm>
            <a:custGeom>
              <a:avLst/>
              <a:gdLst>
                <a:gd name="T0" fmla="*/ 56 w 288"/>
                <a:gd name="T1" fmla="*/ 56 h 160"/>
                <a:gd name="T2" fmla="*/ 56 w 288"/>
                <a:gd name="T3" fmla="*/ 56 h 160"/>
                <a:gd name="T4" fmla="*/ 0 w 288"/>
                <a:gd name="T5" fmla="*/ 54 h 160"/>
                <a:gd name="T6" fmla="*/ 0 w 288"/>
                <a:gd name="T7" fmla="*/ 158 h 160"/>
                <a:gd name="T8" fmla="*/ 0 w 288"/>
                <a:gd name="T9" fmla="*/ 158 h 160"/>
                <a:gd name="T10" fmla="*/ 56 w 288"/>
                <a:gd name="T11" fmla="*/ 160 h 160"/>
                <a:gd name="T12" fmla="*/ 56 w 288"/>
                <a:gd name="T13" fmla="*/ 160 h 160"/>
                <a:gd name="T14" fmla="*/ 102 w 288"/>
                <a:gd name="T15" fmla="*/ 158 h 160"/>
                <a:gd name="T16" fmla="*/ 146 w 288"/>
                <a:gd name="T17" fmla="*/ 156 h 160"/>
                <a:gd name="T18" fmla="*/ 186 w 288"/>
                <a:gd name="T19" fmla="*/ 150 h 160"/>
                <a:gd name="T20" fmla="*/ 220 w 288"/>
                <a:gd name="T21" fmla="*/ 142 h 160"/>
                <a:gd name="T22" fmla="*/ 248 w 288"/>
                <a:gd name="T23" fmla="*/ 134 h 160"/>
                <a:gd name="T24" fmla="*/ 270 w 288"/>
                <a:gd name="T25" fmla="*/ 124 h 160"/>
                <a:gd name="T26" fmla="*/ 278 w 288"/>
                <a:gd name="T27" fmla="*/ 118 h 160"/>
                <a:gd name="T28" fmla="*/ 284 w 288"/>
                <a:gd name="T29" fmla="*/ 112 h 160"/>
                <a:gd name="T30" fmla="*/ 286 w 288"/>
                <a:gd name="T31" fmla="*/ 106 h 160"/>
                <a:gd name="T32" fmla="*/ 288 w 288"/>
                <a:gd name="T33" fmla="*/ 100 h 160"/>
                <a:gd name="T34" fmla="*/ 288 w 288"/>
                <a:gd name="T35" fmla="*/ 0 h 160"/>
                <a:gd name="T36" fmla="*/ 288 w 288"/>
                <a:gd name="T37" fmla="*/ 0 h 160"/>
                <a:gd name="T38" fmla="*/ 286 w 288"/>
                <a:gd name="T39" fmla="*/ 6 h 160"/>
                <a:gd name="T40" fmla="*/ 284 w 288"/>
                <a:gd name="T41" fmla="*/ 12 h 160"/>
                <a:gd name="T42" fmla="*/ 278 w 288"/>
                <a:gd name="T43" fmla="*/ 18 h 160"/>
                <a:gd name="T44" fmla="*/ 270 w 288"/>
                <a:gd name="T45" fmla="*/ 24 h 160"/>
                <a:gd name="T46" fmla="*/ 248 w 288"/>
                <a:gd name="T47" fmla="*/ 32 h 160"/>
                <a:gd name="T48" fmla="*/ 220 w 288"/>
                <a:gd name="T49" fmla="*/ 40 h 160"/>
                <a:gd name="T50" fmla="*/ 186 w 288"/>
                <a:gd name="T51" fmla="*/ 48 h 160"/>
                <a:gd name="T52" fmla="*/ 146 w 288"/>
                <a:gd name="T53" fmla="*/ 52 h 160"/>
                <a:gd name="T54" fmla="*/ 102 w 288"/>
                <a:gd name="T55" fmla="*/ 54 h 160"/>
                <a:gd name="T56" fmla="*/ 56 w 288"/>
                <a:gd name="T57" fmla="*/ 56 h 160"/>
                <a:gd name="T58" fmla="*/ 56 w 288"/>
                <a:gd name="T59" fmla="*/ 56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8" h="160">
                  <a:moveTo>
                    <a:pt x="56" y="56"/>
                  </a:moveTo>
                  <a:lnTo>
                    <a:pt x="56" y="56"/>
                  </a:lnTo>
                  <a:lnTo>
                    <a:pt x="0" y="54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56" y="160"/>
                  </a:lnTo>
                  <a:lnTo>
                    <a:pt x="56" y="160"/>
                  </a:lnTo>
                  <a:lnTo>
                    <a:pt x="102" y="158"/>
                  </a:lnTo>
                  <a:lnTo>
                    <a:pt x="146" y="156"/>
                  </a:lnTo>
                  <a:lnTo>
                    <a:pt x="186" y="150"/>
                  </a:lnTo>
                  <a:lnTo>
                    <a:pt x="220" y="142"/>
                  </a:lnTo>
                  <a:lnTo>
                    <a:pt x="248" y="134"/>
                  </a:lnTo>
                  <a:lnTo>
                    <a:pt x="270" y="124"/>
                  </a:lnTo>
                  <a:lnTo>
                    <a:pt x="278" y="118"/>
                  </a:lnTo>
                  <a:lnTo>
                    <a:pt x="284" y="112"/>
                  </a:lnTo>
                  <a:lnTo>
                    <a:pt x="286" y="106"/>
                  </a:lnTo>
                  <a:lnTo>
                    <a:pt x="288" y="100"/>
                  </a:lnTo>
                  <a:lnTo>
                    <a:pt x="288" y="0"/>
                  </a:lnTo>
                  <a:lnTo>
                    <a:pt x="288" y="0"/>
                  </a:lnTo>
                  <a:lnTo>
                    <a:pt x="286" y="6"/>
                  </a:lnTo>
                  <a:lnTo>
                    <a:pt x="284" y="12"/>
                  </a:lnTo>
                  <a:lnTo>
                    <a:pt x="278" y="18"/>
                  </a:lnTo>
                  <a:lnTo>
                    <a:pt x="270" y="24"/>
                  </a:lnTo>
                  <a:lnTo>
                    <a:pt x="248" y="32"/>
                  </a:lnTo>
                  <a:lnTo>
                    <a:pt x="220" y="40"/>
                  </a:lnTo>
                  <a:lnTo>
                    <a:pt x="186" y="48"/>
                  </a:lnTo>
                  <a:lnTo>
                    <a:pt x="146" y="52"/>
                  </a:lnTo>
                  <a:lnTo>
                    <a:pt x="102" y="54"/>
                  </a:lnTo>
                  <a:lnTo>
                    <a:pt x="56" y="56"/>
                  </a:lnTo>
                  <a:lnTo>
                    <a:pt x="56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197" name="Freeform 135"/>
            <p:cNvSpPr>
              <a:spLocks/>
            </p:cNvSpPr>
            <p:nvPr/>
          </p:nvSpPr>
          <p:spPr bwMode="auto">
            <a:xfrm>
              <a:off x="5695950" y="4546600"/>
              <a:ext cx="457200" cy="190500"/>
            </a:xfrm>
            <a:custGeom>
              <a:avLst/>
              <a:gdLst>
                <a:gd name="T0" fmla="*/ 56 w 288"/>
                <a:gd name="T1" fmla="*/ 0 h 120"/>
                <a:gd name="T2" fmla="*/ 56 w 288"/>
                <a:gd name="T3" fmla="*/ 0 h 120"/>
                <a:gd name="T4" fmla="*/ 0 w 288"/>
                <a:gd name="T5" fmla="*/ 2 h 120"/>
                <a:gd name="T6" fmla="*/ 0 w 288"/>
                <a:gd name="T7" fmla="*/ 118 h 120"/>
                <a:gd name="T8" fmla="*/ 0 w 288"/>
                <a:gd name="T9" fmla="*/ 118 h 120"/>
                <a:gd name="T10" fmla="*/ 56 w 288"/>
                <a:gd name="T11" fmla="*/ 120 h 120"/>
                <a:gd name="T12" fmla="*/ 56 w 288"/>
                <a:gd name="T13" fmla="*/ 120 h 120"/>
                <a:gd name="T14" fmla="*/ 102 w 288"/>
                <a:gd name="T15" fmla="*/ 118 h 120"/>
                <a:gd name="T16" fmla="*/ 146 w 288"/>
                <a:gd name="T17" fmla="*/ 116 h 120"/>
                <a:gd name="T18" fmla="*/ 186 w 288"/>
                <a:gd name="T19" fmla="*/ 110 h 120"/>
                <a:gd name="T20" fmla="*/ 220 w 288"/>
                <a:gd name="T21" fmla="*/ 102 h 120"/>
                <a:gd name="T22" fmla="*/ 248 w 288"/>
                <a:gd name="T23" fmla="*/ 94 h 120"/>
                <a:gd name="T24" fmla="*/ 270 w 288"/>
                <a:gd name="T25" fmla="*/ 84 h 120"/>
                <a:gd name="T26" fmla="*/ 278 w 288"/>
                <a:gd name="T27" fmla="*/ 78 h 120"/>
                <a:gd name="T28" fmla="*/ 284 w 288"/>
                <a:gd name="T29" fmla="*/ 72 h 120"/>
                <a:gd name="T30" fmla="*/ 286 w 288"/>
                <a:gd name="T31" fmla="*/ 66 h 120"/>
                <a:gd name="T32" fmla="*/ 288 w 288"/>
                <a:gd name="T33" fmla="*/ 60 h 120"/>
                <a:gd name="T34" fmla="*/ 288 w 288"/>
                <a:gd name="T35" fmla="*/ 60 h 120"/>
                <a:gd name="T36" fmla="*/ 286 w 288"/>
                <a:gd name="T37" fmla="*/ 54 h 120"/>
                <a:gd name="T38" fmla="*/ 284 w 288"/>
                <a:gd name="T39" fmla="*/ 48 h 120"/>
                <a:gd name="T40" fmla="*/ 278 w 288"/>
                <a:gd name="T41" fmla="*/ 42 h 120"/>
                <a:gd name="T42" fmla="*/ 270 w 288"/>
                <a:gd name="T43" fmla="*/ 38 h 120"/>
                <a:gd name="T44" fmla="*/ 248 w 288"/>
                <a:gd name="T45" fmla="*/ 26 h 120"/>
                <a:gd name="T46" fmla="*/ 220 w 288"/>
                <a:gd name="T47" fmla="*/ 18 h 120"/>
                <a:gd name="T48" fmla="*/ 186 w 288"/>
                <a:gd name="T49" fmla="*/ 10 h 120"/>
                <a:gd name="T50" fmla="*/ 146 w 288"/>
                <a:gd name="T51" fmla="*/ 6 h 120"/>
                <a:gd name="T52" fmla="*/ 102 w 288"/>
                <a:gd name="T53" fmla="*/ 2 h 120"/>
                <a:gd name="T54" fmla="*/ 56 w 288"/>
                <a:gd name="T55" fmla="*/ 0 h 120"/>
                <a:gd name="T56" fmla="*/ 56 w 288"/>
                <a:gd name="T5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8" h="120">
                  <a:moveTo>
                    <a:pt x="56" y="0"/>
                  </a:moveTo>
                  <a:lnTo>
                    <a:pt x="56" y="0"/>
                  </a:lnTo>
                  <a:lnTo>
                    <a:pt x="0" y="2"/>
                  </a:lnTo>
                  <a:lnTo>
                    <a:pt x="0" y="118"/>
                  </a:lnTo>
                  <a:lnTo>
                    <a:pt x="0" y="118"/>
                  </a:lnTo>
                  <a:lnTo>
                    <a:pt x="56" y="120"/>
                  </a:lnTo>
                  <a:lnTo>
                    <a:pt x="56" y="120"/>
                  </a:lnTo>
                  <a:lnTo>
                    <a:pt x="102" y="118"/>
                  </a:lnTo>
                  <a:lnTo>
                    <a:pt x="146" y="116"/>
                  </a:lnTo>
                  <a:lnTo>
                    <a:pt x="186" y="110"/>
                  </a:lnTo>
                  <a:lnTo>
                    <a:pt x="220" y="102"/>
                  </a:lnTo>
                  <a:lnTo>
                    <a:pt x="248" y="94"/>
                  </a:lnTo>
                  <a:lnTo>
                    <a:pt x="270" y="84"/>
                  </a:lnTo>
                  <a:lnTo>
                    <a:pt x="278" y="78"/>
                  </a:lnTo>
                  <a:lnTo>
                    <a:pt x="284" y="72"/>
                  </a:lnTo>
                  <a:lnTo>
                    <a:pt x="286" y="66"/>
                  </a:lnTo>
                  <a:lnTo>
                    <a:pt x="288" y="60"/>
                  </a:lnTo>
                  <a:lnTo>
                    <a:pt x="288" y="60"/>
                  </a:lnTo>
                  <a:lnTo>
                    <a:pt x="286" y="54"/>
                  </a:lnTo>
                  <a:lnTo>
                    <a:pt x="284" y="48"/>
                  </a:lnTo>
                  <a:lnTo>
                    <a:pt x="278" y="42"/>
                  </a:lnTo>
                  <a:lnTo>
                    <a:pt x="270" y="38"/>
                  </a:lnTo>
                  <a:lnTo>
                    <a:pt x="248" y="26"/>
                  </a:lnTo>
                  <a:lnTo>
                    <a:pt x="220" y="18"/>
                  </a:lnTo>
                  <a:lnTo>
                    <a:pt x="186" y="10"/>
                  </a:lnTo>
                  <a:lnTo>
                    <a:pt x="146" y="6"/>
                  </a:lnTo>
                  <a:lnTo>
                    <a:pt x="102" y="2"/>
                  </a:ln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198" name="Freeform 136"/>
            <p:cNvSpPr>
              <a:spLocks/>
            </p:cNvSpPr>
            <p:nvPr/>
          </p:nvSpPr>
          <p:spPr bwMode="auto">
            <a:xfrm>
              <a:off x="5276850" y="4784725"/>
              <a:ext cx="88900" cy="184150"/>
            </a:xfrm>
            <a:custGeom>
              <a:avLst/>
              <a:gdLst>
                <a:gd name="T0" fmla="*/ 32 w 56"/>
                <a:gd name="T1" fmla="*/ 24 h 116"/>
                <a:gd name="T2" fmla="*/ 32 w 56"/>
                <a:gd name="T3" fmla="*/ 24 h 116"/>
                <a:gd name="T4" fmla="*/ 32 w 56"/>
                <a:gd name="T5" fmla="*/ 18 h 116"/>
                <a:gd name="T6" fmla="*/ 32 w 56"/>
                <a:gd name="T7" fmla="*/ 18 h 116"/>
                <a:gd name="T8" fmla="*/ 30 w 56"/>
                <a:gd name="T9" fmla="*/ 12 h 116"/>
                <a:gd name="T10" fmla="*/ 30 w 56"/>
                <a:gd name="T11" fmla="*/ 12 h 116"/>
                <a:gd name="T12" fmla="*/ 30 w 56"/>
                <a:gd name="T13" fmla="*/ 6 h 116"/>
                <a:gd name="T14" fmla="*/ 30 w 56"/>
                <a:gd name="T15" fmla="*/ 6 h 116"/>
                <a:gd name="T16" fmla="*/ 28 w 56"/>
                <a:gd name="T17" fmla="*/ 0 h 116"/>
                <a:gd name="T18" fmla="*/ 28 w 56"/>
                <a:gd name="T19" fmla="*/ 0 h 116"/>
                <a:gd name="T20" fmla="*/ 28 w 56"/>
                <a:gd name="T21" fmla="*/ 0 h 116"/>
                <a:gd name="T22" fmla="*/ 26 w 56"/>
                <a:gd name="T23" fmla="*/ 6 h 116"/>
                <a:gd name="T24" fmla="*/ 26 w 56"/>
                <a:gd name="T25" fmla="*/ 6 h 116"/>
                <a:gd name="T26" fmla="*/ 26 w 56"/>
                <a:gd name="T27" fmla="*/ 12 h 116"/>
                <a:gd name="T28" fmla="*/ 26 w 56"/>
                <a:gd name="T29" fmla="*/ 12 h 116"/>
                <a:gd name="T30" fmla="*/ 26 w 56"/>
                <a:gd name="T31" fmla="*/ 18 h 116"/>
                <a:gd name="T32" fmla="*/ 26 w 56"/>
                <a:gd name="T33" fmla="*/ 18 h 116"/>
                <a:gd name="T34" fmla="*/ 24 w 56"/>
                <a:gd name="T35" fmla="*/ 24 h 116"/>
                <a:gd name="T36" fmla="*/ 0 w 56"/>
                <a:gd name="T37" fmla="*/ 116 h 116"/>
                <a:gd name="T38" fmla="*/ 56 w 56"/>
                <a:gd name="T39" fmla="*/ 116 h 116"/>
                <a:gd name="T40" fmla="*/ 32 w 56"/>
                <a:gd name="T41" fmla="*/ 24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6" h="116">
                  <a:moveTo>
                    <a:pt x="32" y="24"/>
                  </a:moveTo>
                  <a:lnTo>
                    <a:pt x="32" y="24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24"/>
                  </a:lnTo>
                  <a:lnTo>
                    <a:pt x="0" y="116"/>
                  </a:lnTo>
                  <a:lnTo>
                    <a:pt x="56" y="116"/>
                  </a:lnTo>
                  <a:lnTo>
                    <a:pt x="32" y="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  <p:sp>
          <p:nvSpPr>
            <p:cNvPr id="199" name="Freeform 137"/>
            <p:cNvSpPr>
              <a:spLocks noEditPoints="1"/>
            </p:cNvSpPr>
            <p:nvPr/>
          </p:nvSpPr>
          <p:spPr bwMode="auto">
            <a:xfrm>
              <a:off x="5010150" y="4368800"/>
              <a:ext cx="660400" cy="1117600"/>
            </a:xfrm>
            <a:custGeom>
              <a:avLst/>
              <a:gdLst>
                <a:gd name="T0" fmla="*/ 0 w 416"/>
                <a:gd name="T1" fmla="*/ 632 h 704"/>
                <a:gd name="T2" fmla="*/ 416 w 416"/>
                <a:gd name="T3" fmla="*/ 704 h 704"/>
                <a:gd name="T4" fmla="*/ 416 w 416"/>
                <a:gd name="T5" fmla="*/ 0 h 704"/>
                <a:gd name="T6" fmla="*/ 0 w 416"/>
                <a:gd name="T7" fmla="*/ 72 h 704"/>
                <a:gd name="T8" fmla="*/ 0 w 416"/>
                <a:gd name="T9" fmla="*/ 632 h 704"/>
                <a:gd name="T10" fmla="*/ 168 w 416"/>
                <a:gd name="T11" fmla="*/ 214 h 704"/>
                <a:gd name="T12" fmla="*/ 226 w 416"/>
                <a:gd name="T13" fmla="*/ 212 h 704"/>
                <a:gd name="T14" fmla="*/ 310 w 416"/>
                <a:gd name="T15" fmla="*/ 492 h 704"/>
                <a:gd name="T16" fmla="*/ 252 w 416"/>
                <a:gd name="T17" fmla="*/ 490 h 704"/>
                <a:gd name="T18" fmla="*/ 236 w 416"/>
                <a:gd name="T19" fmla="*/ 426 h 704"/>
                <a:gd name="T20" fmla="*/ 158 w 416"/>
                <a:gd name="T21" fmla="*/ 424 h 704"/>
                <a:gd name="T22" fmla="*/ 144 w 416"/>
                <a:gd name="T23" fmla="*/ 482 h 704"/>
                <a:gd name="T24" fmla="*/ 94 w 416"/>
                <a:gd name="T25" fmla="*/ 480 h 704"/>
                <a:gd name="T26" fmla="*/ 168 w 416"/>
                <a:gd name="T27" fmla="*/ 214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6" h="704">
                  <a:moveTo>
                    <a:pt x="0" y="632"/>
                  </a:moveTo>
                  <a:lnTo>
                    <a:pt x="416" y="704"/>
                  </a:lnTo>
                  <a:lnTo>
                    <a:pt x="416" y="0"/>
                  </a:lnTo>
                  <a:lnTo>
                    <a:pt x="0" y="72"/>
                  </a:lnTo>
                  <a:lnTo>
                    <a:pt x="0" y="632"/>
                  </a:lnTo>
                  <a:close/>
                  <a:moveTo>
                    <a:pt x="168" y="214"/>
                  </a:moveTo>
                  <a:lnTo>
                    <a:pt x="226" y="212"/>
                  </a:lnTo>
                  <a:lnTo>
                    <a:pt x="310" y="492"/>
                  </a:lnTo>
                  <a:lnTo>
                    <a:pt x="252" y="490"/>
                  </a:lnTo>
                  <a:lnTo>
                    <a:pt x="236" y="426"/>
                  </a:lnTo>
                  <a:lnTo>
                    <a:pt x="158" y="424"/>
                  </a:lnTo>
                  <a:lnTo>
                    <a:pt x="144" y="482"/>
                  </a:lnTo>
                  <a:lnTo>
                    <a:pt x="94" y="480"/>
                  </a:lnTo>
                  <a:lnTo>
                    <a:pt x="168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BB191A"/>
                </a:solidFill>
              </a:endParaRPr>
            </a:p>
          </p:txBody>
        </p:sp>
      </p:grpSp>
      <p:sp>
        <p:nvSpPr>
          <p:cNvPr id="49" name="椭圆 48"/>
          <p:cNvSpPr/>
          <p:nvPr/>
        </p:nvSpPr>
        <p:spPr>
          <a:xfrm flipH="1" flipV="1">
            <a:off x="5920283" y="3334310"/>
            <a:ext cx="348002" cy="348002"/>
          </a:xfrm>
          <a:prstGeom prst="ellipse">
            <a:avLst/>
          </a:prstGeom>
          <a:solidFill>
            <a:srgbClr val="FFB9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8193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" fill="hold"/>
                                        <p:tgtEl>
                                          <p:spTgt spid="49"/>
                                        </p:tgtEl>
                                      </p:cBhvr>
                                      <p:by x="4000000" y="40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51824" y="3075057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smtClean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强大功能为您所用</a:t>
            </a:r>
            <a:endParaRPr kumimoji="1" lang="zh-CN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22" name="组合 133"/>
          <p:cNvGrpSpPr/>
          <p:nvPr/>
        </p:nvGrpSpPr>
        <p:grpSpPr>
          <a:xfrm>
            <a:off x="2441027" y="2781796"/>
            <a:ext cx="7309946" cy="1294408"/>
            <a:chOff x="2441027" y="2781796"/>
            <a:chExt cx="7309946" cy="1294408"/>
          </a:xfrm>
        </p:grpSpPr>
        <p:sp>
          <p:nvSpPr>
            <p:cNvPr id="23" name="矩形 22"/>
            <p:cNvSpPr/>
            <p:nvPr/>
          </p:nvSpPr>
          <p:spPr>
            <a:xfrm>
              <a:off x="2441027" y="2781796"/>
              <a:ext cx="7309946" cy="1294408"/>
            </a:xfrm>
            <a:prstGeom prst="rect">
              <a:avLst/>
            </a:prstGeom>
            <a:solidFill>
              <a:srgbClr val="29579A"/>
            </a:solidFill>
            <a:effectLst>
              <a:outerShdw blurRad="101600" dist="63500" dir="5400000" sx="101000" sy="10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2576951" y="2930077"/>
              <a:ext cx="7038098" cy="997846"/>
            </a:xfrm>
            <a:prstGeom prst="rect">
              <a:avLst/>
            </a:prstGeom>
            <a:solidFill>
              <a:srgbClr val="193C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5" name="矩形 24"/>
          <p:cNvSpPr/>
          <p:nvPr/>
        </p:nvSpPr>
        <p:spPr>
          <a:xfrm>
            <a:off x="1306866" y="2791321"/>
            <a:ext cx="7309946" cy="1294408"/>
          </a:xfrm>
          <a:prstGeom prst="rect">
            <a:avLst/>
          </a:prstGeom>
          <a:solidFill>
            <a:srgbClr val="29579A"/>
          </a:solidFill>
          <a:effectLst>
            <a:outerShdw blurRad="101600" dist="635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1440409" y="2939603"/>
            <a:ext cx="7038098" cy="997846"/>
          </a:xfrm>
          <a:prstGeom prst="rect">
            <a:avLst/>
          </a:prstGeom>
          <a:solidFill>
            <a:srgbClr val="193C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2246777" y="3174206"/>
            <a:ext cx="370806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告诉我您想要做什么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…</a:t>
            </a:r>
            <a:endParaRPr kumimoji="1" lang="zh-CN" altLang="en-US" sz="28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28" name="组 27"/>
          <p:cNvGrpSpPr/>
          <p:nvPr/>
        </p:nvGrpSpPr>
        <p:grpSpPr>
          <a:xfrm>
            <a:off x="2990105" y="3252589"/>
            <a:ext cx="323306" cy="474022"/>
            <a:chOff x="2990105" y="3252589"/>
            <a:chExt cx="323306" cy="474022"/>
          </a:xfrm>
        </p:grpSpPr>
        <p:sp>
          <p:nvSpPr>
            <p:cNvPr id="29" name="任意形状 38"/>
            <p:cNvSpPr/>
            <p:nvPr/>
          </p:nvSpPr>
          <p:spPr>
            <a:xfrm flipH="1" flipV="1">
              <a:off x="2990105" y="3252589"/>
              <a:ext cx="323306" cy="355729"/>
            </a:xfrm>
            <a:custGeom>
              <a:avLst/>
              <a:gdLst>
                <a:gd name="connsiteX0" fmla="*/ 198439 w 393702"/>
                <a:gd name="connsiteY0" fmla="*/ 433185 h 433185"/>
                <a:gd name="connsiteX1" fmla="*/ 196851 w 393702"/>
                <a:gd name="connsiteY1" fmla="*/ 432908 h 433185"/>
                <a:gd name="connsiteX2" fmla="*/ 195263 w 393702"/>
                <a:gd name="connsiteY2" fmla="*/ 433185 h 433185"/>
                <a:gd name="connsiteX3" fmla="*/ 0 w 393702"/>
                <a:gd name="connsiteY3" fmla="*/ 264270 h 433185"/>
                <a:gd name="connsiteX4" fmla="*/ 57191 w 393702"/>
                <a:gd name="connsiteY4" fmla="*/ 144829 h 433185"/>
                <a:gd name="connsiteX5" fmla="*/ 60198 w 393702"/>
                <a:gd name="connsiteY5" fmla="*/ 143075 h 433185"/>
                <a:gd name="connsiteX6" fmla="*/ 77044 w 393702"/>
                <a:gd name="connsiteY6" fmla="*/ 121444 h 433185"/>
                <a:gd name="connsiteX7" fmla="*/ 134938 w 393702"/>
                <a:gd name="connsiteY7" fmla="*/ 0 h 433185"/>
                <a:gd name="connsiteX8" fmla="*/ 196851 w 393702"/>
                <a:gd name="connsiteY8" fmla="*/ 0 h 433185"/>
                <a:gd name="connsiteX9" fmla="*/ 258764 w 393702"/>
                <a:gd name="connsiteY9" fmla="*/ 0 h 433185"/>
                <a:gd name="connsiteX10" fmla="*/ 316658 w 393702"/>
                <a:gd name="connsiteY10" fmla="*/ 121444 h 433185"/>
                <a:gd name="connsiteX11" fmla="*/ 333504 w 393702"/>
                <a:gd name="connsiteY11" fmla="*/ 143075 h 433185"/>
                <a:gd name="connsiteX12" fmla="*/ 336511 w 393702"/>
                <a:gd name="connsiteY12" fmla="*/ 144829 h 433185"/>
                <a:gd name="connsiteX13" fmla="*/ 393702 w 393702"/>
                <a:gd name="connsiteY13" fmla="*/ 264270 h 433185"/>
                <a:gd name="connsiteX14" fmla="*/ 198439 w 393702"/>
                <a:gd name="connsiteY14" fmla="*/ 433185 h 43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3702" h="433185">
                  <a:moveTo>
                    <a:pt x="198439" y="433185"/>
                  </a:moveTo>
                  <a:lnTo>
                    <a:pt x="196851" y="432908"/>
                  </a:lnTo>
                  <a:lnTo>
                    <a:pt x="195263" y="433185"/>
                  </a:lnTo>
                  <a:cubicBezTo>
                    <a:pt x="87422" y="433185"/>
                    <a:pt x="0" y="357559"/>
                    <a:pt x="0" y="264270"/>
                  </a:cubicBezTo>
                  <a:cubicBezTo>
                    <a:pt x="0" y="217626"/>
                    <a:pt x="21855" y="175397"/>
                    <a:pt x="57191" y="144829"/>
                  </a:cubicBezTo>
                  <a:lnTo>
                    <a:pt x="60198" y="143075"/>
                  </a:lnTo>
                  <a:lnTo>
                    <a:pt x="77044" y="121444"/>
                  </a:lnTo>
                  <a:cubicBezTo>
                    <a:pt x="106165" y="77391"/>
                    <a:pt x="110729" y="47625"/>
                    <a:pt x="134938" y="0"/>
                  </a:cubicBezTo>
                  <a:lnTo>
                    <a:pt x="196851" y="0"/>
                  </a:lnTo>
                  <a:lnTo>
                    <a:pt x="258764" y="0"/>
                  </a:lnTo>
                  <a:cubicBezTo>
                    <a:pt x="282973" y="47625"/>
                    <a:pt x="287537" y="77391"/>
                    <a:pt x="316658" y="121444"/>
                  </a:cubicBezTo>
                  <a:lnTo>
                    <a:pt x="333504" y="143075"/>
                  </a:lnTo>
                  <a:lnTo>
                    <a:pt x="336511" y="144829"/>
                  </a:lnTo>
                  <a:cubicBezTo>
                    <a:pt x="371847" y="175397"/>
                    <a:pt x="393702" y="217626"/>
                    <a:pt x="393702" y="264270"/>
                  </a:cubicBezTo>
                  <a:cubicBezTo>
                    <a:pt x="393702" y="357559"/>
                    <a:pt x="306280" y="433185"/>
                    <a:pt x="198439" y="433185"/>
                  </a:cubicBezTo>
                  <a:close/>
                </a:path>
              </a:pathLst>
            </a:cu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3067691" y="3661048"/>
              <a:ext cx="168133" cy="251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3096689" y="3701177"/>
              <a:ext cx="111417" cy="254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cxnSp>
        <p:nvCxnSpPr>
          <p:cNvPr id="33" name="直线连接符 42"/>
          <p:cNvCxnSpPr/>
          <p:nvPr/>
        </p:nvCxnSpPr>
        <p:spPr>
          <a:xfrm rot="-3600000">
            <a:off x="2883171" y="3248043"/>
            <a:ext cx="0" cy="9000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任意形状 47"/>
          <p:cNvSpPr/>
          <p:nvPr/>
        </p:nvSpPr>
        <p:spPr>
          <a:xfrm>
            <a:off x="5923909" y="2786168"/>
            <a:ext cx="3637774" cy="1287522"/>
          </a:xfrm>
          <a:custGeom>
            <a:avLst/>
            <a:gdLst>
              <a:gd name="connsiteX0" fmla="*/ 2241980 w 3502370"/>
              <a:gd name="connsiteY0" fmla="*/ 0 h 1294408"/>
              <a:gd name="connsiteX1" fmla="*/ 3502370 w 3502370"/>
              <a:gd name="connsiteY1" fmla="*/ 0 h 1294408"/>
              <a:gd name="connsiteX2" fmla="*/ 1260390 w 3502370"/>
              <a:gd name="connsiteY2" fmla="*/ 1294408 h 1294408"/>
              <a:gd name="connsiteX3" fmla="*/ 0 w 3502370"/>
              <a:gd name="connsiteY3" fmla="*/ 1294408 h 1294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2370" h="1294408">
                <a:moveTo>
                  <a:pt x="2241980" y="0"/>
                </a:moveTo>
                <a:lnTo>
                  <a:pt x="3502370" y="0"/>
                </a:lnTo>
                <a:lnTo>
                  <a:pt x="1260390" y="1294408"/>
                </a:lnTo>
                <a:lnTo>
                  <a:pt x="0" y="129440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任意形状 51"/>
          <p:cNvSpPr/>
          <p:nvPr/>
        </p:nvSpPr>
        <p:spPr>
          <a:xfrm>
            <a:off x="5276402" y="2786168"/>
            <a:ext cx="2771194" cy="1287522"/>
          </a:xfrm>
          <a:custGeom>
            <a:avLst/>
            <a:gdLst>
              <a:gd name="connsiteX0" fmla="*/ 2241980 w 2668045"/>
              <a:gd name="connsiteY0" fmla="*/ 0 h 1294408"/>
              <a:gd name="connsiteX1" fmla="*/ 2668045 w 2668045"/>
              <a:gd name="connsiteY1" fmla="*/ 0 h 1294408"/>
              <a:gd name="connsiteX2" fmla="*/ 426065 w 2668045"/>
              <a:gd name="connsiteY2" fmla="*/ 1294408 h 1294408"/>
              <a:gd name="connsiteX3" fmla="*/ 0 w 2668045"/>
              <a:gd name="connsiteY3" fmla="*/ 1294408 h 1294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68045" h="1294408">
                <a:moveTo>
                  <a:pt x="2241980" y="0"/>
                </a:moveTo>
                <a:lnTo>
                  <a:pt x="2668045" y="0"/>
                </a:lnTo>
                <a:lnTo>
                  <a:pt x="426065" y="1294408"/>
                </a:lnTo>
                <a:lnTo>
                  <a:pt x="0" y="129440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任意形状 53"/>
          <p:cNvSpPr/>
          <p:nvPr/>
        </p:nvSpPr>
        <p:spPr>
          <a:xfrm>
            <a:off x="4946758" y="2793054"/>
            <a:ext cx="2528540" cy="1287522"/>
          </a:xfrm>
          <a:custGeom>
            <a:avLst/>
            <a:gdLst>
              <a:gd name="connsiteX0" fmla="*/ 2241980 w 2434423"/>
              <a:gd name="connsiteY0" fmla="*/ 0 h 1294408"/>
              <a:gd name="connsiteX1" fmla="*/ 2434423 w 2434423"/>
              <a:gd name="connsiteY1" fmla="*/ 0 h 1294408"/>
              <a:gd name="connsiteX2" fmla="*/ 192443 w 2434423"/>
              <a:gd name="connsiteY2" fmla="*/ 1294408 h 1294408"/>
              <a:gd name="connsiteX3" fmla="*/ 0 w 2434423"/>
              <a:gd name="connsiteY3" fmla="*/ 1294408 h 1294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4423" h="1294408">
                <a:moveTo>
                  <a:pt x="2241980" y="0"/>
                </a:moveTo>
                <a:lnTo>
                  <a:pt x="2434423" y="0"/>
                </a:lnTo>
                <a:lnTo>
                  <a:pt x="192443" y="1294408"/>
                </a:lnTo>
                <a:lnTo>
                  <a:pt x="0" y="129440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7" name="直线连接符 42"/>
          <p:cNvCxnSpPr/>
          <p:nvPr/>
        </p:nvCxnSpPr>
        <p:spPr>
          <a:xfrm rot="-1800000">
            <a:off x="2978266" y="3133448"/>
            <a:ext cx="0" cy="9000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连接符 42"/>
          <p:cNvCxnSpPr/>
          <p:nvPr/>
        </p:nvCxnSpPr>
        <p:spPr>
          <a:xfrm>
            <a:off x="3153661" y="3078282"/>
            <a:ext cx="0" cy="9000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42"/>
          <p:cNvCxnSpPr/>
          <p:nvPr/>
        </p:nvCxnSpPr>
        <p:spPr>
          <a:xfrm rot="3600000" flipH="1">
            <a:off x="3408056" y="3231477"/>
            <a:ext cx="0" cy="9000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连接符 42"/>
          <p:cNvCxnSpPr/>
          <p:nvPr/>
        </p:nvCxnSpPr>
        <p:spPr>
          <a:xfrm rot="1800000" flipH="1">
            <a:off x="3315091" y="3123866"/>
            <a:ext cx="0" cy="9000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4596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8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5 -0.00162 L 0.09297 -0.00139 " pathEditMode="relative" rAng="0" ptsTypes="AA">
                                      <p:cBhvr>
                                        <p:cTn id="19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44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00195 -0.00162 L 0.09323 -0.00162 " pathEditMode="relative" rAng="0" ptsTypes="AA">
                                      <p:cBhvr>
                                        <p:cTn id="21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57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00195 -0.00162 L 0.11263 -0.00162 " pathEditMode="relative" rAng="0" ptsTypes="AA">
                                      <p:cBhvr>
                                        <p:cTn id="26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3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3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20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6" dur="200" fill="hold"/>
                                        <p:tgtEl>
                                          <p:spTgt spid="28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900"/>
                            </p:stCondLst>
                            <p:childTnLst>
                              <p:par>
                                <p:cTn id="38" presetID="10" presetClass="entr" presetSubtype="0" repeatCount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L -0.01003 -0.01134 " pathEditMode="relative" rAng="0" ptsTypes="AA">
                                      <p:cBhvr>
                                        <p:cTn id="55" dur="1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8" y="-579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07407E-6 L -0.00625 -0.02014 " pathEditMode="relative" rAng="0" ptsTypes="AA">
                                      <p:cBhvr>
                                        <p:cTn id="57" dur="1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3" y="-1019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07407E-6 L -3.95833E-6 -0.02152 " pathEditMode="relative" rAng="0" ptsTypes="AA">
                                      <p:cBhvr>
                                        <p:cTn id="59" dur="1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88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96296E-6 L 0.00665 -0.01968 " pathEditMode="relative" rAng="0" ptsTypes="AA">
                                      <p:cBhvr>
                                        <p:cTn id="61" dur="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6" y="-995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22222E-6 L 0.01041 -0.01042 " pathEditMode="relative" rAng="0" ptsTypes="AA">
                                      <p:cBhvr>
                                        <p:cTn id="63" dur="1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1" y="-5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1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100"/>
                            </p:stCondLst>
                            <p:childTnLst>
                              <p:par>
                                <p:cTn id="72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3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6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9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2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5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300"/>
                            </p:stCondLst>
                            <p:childTnLst>
                              <p:par>
                                <p:cTn id="8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6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  <p:bldP spid="27" grpId="0"/>
      <p:bldP spid="27" grpId="1"/>
      <p:bldP spid="34" grpId="0" animBg="1"/>
      <p:bldP spid="35" grpId="0" animBg="1"/>
      <p:bldP spid="36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4854</TotalTime>
  <Words>470</Words>
  <Application>Microsoft Macintosh PowerPoint</Application>
  <PresentationFormat>宽屏</PresentationFormat>
  <Paragraphs>125</Paragraphs>
  <Slides>24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Calibri</vt:lpstr>
      <vt:lpstr>Microsoft YaHei</vt:lpstr>
      <vt:lpstr>Segoe UI Light</vt:lpstr>
      <vt:lpstr>宋体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443</cp:revision>
  <dcterms:created xsi:type="dcterms:W3CDTF">2015-09-08T03:21:23Z</dcterms:created>
  <dcterms:modified xsi:type="dcterms:W3CDTF">2015-09-24T02:59:14Z</dcterms:modified>
</cp:coreProperties>
</file>